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8" r:id="rId3"/>
    <p:sldId id="257" r:id="rId4"/>
    <p:sldId id="263" r:id="rId5"/>
    <p:sldId id="267" r:id="rId6"/>
    <p:sldId id="268" r:id="rId7"/>
    <p:sldId id="269" r:id="rId8"/>
    <p:sldId id="265" r:id="rId9"/>
    <p:sldId id="272" r:id="rId10"/>
    <p:sldId id="273" r:id="rId11"/>
    <p:sldId id="271" r:id="rId12"/>
    <p:sldId id="270"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6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4660"/>
  </p:normalViewPr>
  <p:slideViewPr>
    <p:cSldViewPr snapToGrid="0" showGuides="1">
      <p:cViewPr varScale="1">
        <p:scale>
          <a:sx n="88" d="100"/>
          <a:sy n="88" d="100"/>
        </p:scale>
        <p:origin x="370" y="7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F11FBD-9BF4-4007-93B9-57DFA5BB785B}" type="datetimeFigureOut">
              <a:rPr lang="en-US" smtClean="0"/>
              <a:t>8/6/2022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BE3200-F1FF-487E-BD5C-6D098E3502A4}" type="slidenum">
              <a:rPr lang="en-US" smtClean="0"/>
              <a:t>‹#›</a:t>
            </a:fld>
            <a:endParaRPr lang="en-US" dirty="0"/>
          </a:p>
        </p:txBody>
      </p:sp>
    </p:spTree>
    <p:extLst>
      <p:ext uri="{BB962C8B-B14F-4D97-AF65-F5344CB8AC3E}">
        <p14:creationId xmlns:p14="http://schemas.microsoft.com/office/powerpoint/2010/main" val="3761216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30E1E5-6E04-413B-9117-B8CEF6FCE6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8C594972-6D2F-46B4-B7B1-E8F0DC801A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D0418BAB-76C7-4D8F-80F8-D095C1526B30}"/>
              </a:ext>
            </a:extLst>
          </p:cNvPr>
          <p:cNvSpPr>
            <a:spLocks noGrp="1"/>
          </p:cNvSpPr>
          <p:nvPr>
            <p:ph type="dt" sz="half" idx="10"/>
          </p:nvPr>
        </p:nvSpPr>
        <p:spPr/>
        <p:txBody>
          <a:bodyPr/>
          <a:lstStyle/>
          <a:p>
            <a:fld id="{8D742576-19D7-4EE5-9568-616C56E2D061}" type="datetimeFigureOut">
              <a:rPr lang="en-US" smtClean="0"/>
              <a:t>8/6/2022</a:t>
            </a:fld>
            <a:endParaRPr lang="en-US" dirty="0"/>
          </a:p>
        </p:txBody>
      </p:sp>
      <p:sp>
        <p:nvSpPr>
          <p:cNvPr id="5" name="Footer Placeholder 4">
            <a:extLst>
              <a:ext uri="{FF2B5EF4-FFF2-40B4-BE49-F238E27FC236}">
                <a16:creationId xmlns:a16="http://schemas.microsoft.com/office/drawing/2014/main" xmlns="" id="{937E07AE-6A77-40AE-82D3-C7C18E2F37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04DD320B-4B61-4083-AB96-390D3AF24D83}"/>
              </a:ext>
            </a:extLst>
          </p:cNvPr>
          <p:cNvSpPr>
            <a:spLocks noGrp="1"/>
          </p:cNvSpPr>
          <p:nvPr>
            <p:ph type="sldNum" sz="quarter" idx="12"/>
          </p:nvPr>
        </p:nvSpPr>
        <p:spPr/>
        <p:txBody>
          <a:bodyPr/>
          <a:lstStyle/>
          <a:p>
            <a:fld id="{56735078-3848-4F37-9978-6162C7315A7C}" type="slidenum">
              <a:rPr lang="en-US" smtClean="0"/>
              <a:t>‹#›</a:t>
            </a:fld>
            <a:endParaRPr lang="en-US" dirty="0"/>
          </a:p>
        </p:txBody>
      </p:sp>
    </p:spTree>
    <p:extLst>
      <p:ext uri="{BB962C8B-B14F-4D97-AF65-F5344CB8AC3E}">
        <p14:creationId xmlns:p14="http://schemas.microsoft.com/office/powerpoint/2010/main" val="130219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85D900-0295-4EA2-829D-C6E62C699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80D908A2-441E-4D04-9DDD-12AB0BC55D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0547A62-307F-4DBB-BA04-F757C204ED61}"/>
              </a:ext>
            </a:extLst>
          </p:cNvPr>
          <p:cNvSpPr>
            <a:spLocks noGrp="1"/>
          </p:cNvSpPr>
          <p:nvPr>
            <p:ph type="dt" sz="half" idx="10"/>
          </p:nvPr>
        </p:nvSpPr>
        <p:spPr/>
        <p:txBody>
          <a:bodyPr/>
          <a:lstStyle/>
          <a:p>
            <a:fld id="{8D742576-19D7-4EE5-9568-616C56E2D061}" type="datetimeFigureOut">
              <a:rPr lang="en-US" smtClean="0"/>
              <a:t>8/6/2022</a:t>
            </a:fld>
            <a:endParaRPr lang="en-US" dirty="0"/>
          </a:p>
        </p:txBody>
      </p:sp>
      <p:sp>
        <p:nvSpPr>
          <p:cNvPr id="5" name="Footer Placeholder 4">
            <a:extLst>
              <a:ext uri="{FF2B5EF4-FFF2-40B4-BE49-F238E27FC236}">
                <a16:creationId xmlns:a16="http://schemas.microsoft.com/office/drawing/2014/main" xmlns="" id="{E891287A-9488-4A1D-9D22-C1765A7E573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9D54C88B-F35A-4F62-8C1A-36A1296B318F}"/>
              </a:ext>
            </a:extLst>
          </p:cNvPr>
          <p:cNvSpPr>
            <a:spLocks noGrp="1"/>
          </p:cNvSpPr>
          <p:nvPr>
            <p:ph type="sldNum" sz="quarter" idx="12"/>
          </p:nvPr>
        </p:nvSpPr>
        <p:spPr/>
        <p:txBody>
          <a:bodyPr/>
          <a:lstStyle/>
          <a:p>
            <a:fld id="{56735078-3848-4F37-9978-6162C7315A7C}" type="slidenum">
              <a:rPr lang="en-US" smtClean="0"/>
              <a:t>‹#›</a:t>
            </a:fld>
            <a:endParaRPr lang="en-US" dirty="0"/>
          </a:p>
        </p:txBody>
      </p:sp>
    </p:spTree>
    <p:extLst>
      <p:ext uri="{BB962C8B-B14F-4D97-AF65-F5344CB8AC3E}">
        <p14:creationId xmlns:p14="http://schemas.microsoft.com/office/powerpoint/2010/main" val="3628045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AC5A4F2-C4F5-4AF3-B089-B931D33218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607970D-3F77-43DA-B2AC-DB09B64B4D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E643EE5-FB63-49CC-AB97-B062FC738743}"/>
              </a:ext>
            </a:extLst>
          </p:cNvPr>
          <p:cNvSpPr>
            <a:spLocks noGrp="1"/>
          </p:cNvSpPr>
          <p:nvPr>
            <p:ph type="dt" sz="half" idx="10"/>
          </p:nvPr>
        </p:nvSpPr>
        <p:spPr/>
        <p:txBody>
          <a:bodyPr/>
          <a:lstStyle/>
          <a:p>
            <a:fld id="{8D742576-19D7-4EE5-9568-616C56E2D061}" type="datetimeFigureOut">
              <a:rPr lang="en-US" smtClean="0"/>
              <a:t>8/6/2022</a:t>
            </a:fld>
            <a:endParaRPr lang="en-US" dirty="0"/>
          </a:p>
        </p:txBody>
      </p:sp>
      <p:sp>
        <p:nvSpPr>
          <p:cNvPr id="5" name="Footer Placeholder 4">
            <a:extLst>
              <a:ext uri="{FF2B5EF4-FFF2-40B4-BE49-F238E27FC236}">
                <a16:creationId xmlns:a16="http://schemas.microsoft.com/office/drawing/2014/main" xmlns="" id="{0700A4CA-6A9D-4DDA-9C55-41592E422D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A4AA7A0C-37D2-42F8-BE63-5482CC73A16C}"/>
              </a:ext>
            </a:extLst>
          </p:cNvPr>
          <p:cNvSpPr>
            <a:spLocks noGrp="1"/>
          </p:cNvSpPr>
          <p:nvPr>
            <p:ph type="sldNum" sz="quarter" idx="12"/>
          </p:nvPr>
        </p:nvSpPr>
        <p:spPr/>
        <p:txBody>
          <a:bodyPr/>
          <a:lstStyle/>
          <a:p>
            <a:fld id="{56735078-3848-4F37-9978-6162C7315A7C}" type="slidenum">
              <a:rPr lang="en-US" smtClean="0"/>
              <a:t>‹#›</a:t>
            </a:fld>
            <a:endParaRPr lang="en-US" dirty="0"/>
          </a:p>
        </p:txBody>
      </p:sp>
    </p:spTree>
    <p:extLst>
      <p:ext uri="{BB962C8B-B14F-4D97-AF65-F5344CB8AC3E}">
        <p14:creationId xmlns:p14="http://schemas.microsoft.com/office/powerpoint/2010/main" val="3482238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00D83D-4CCB-400D-9CEC-47CB88591F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A0EFB5E7-2F4F-468B-9B3A-CD7E2CF57C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D1B65A4-54D8-4FB4-95A2-4C326EBB6FF1}"/>
              </a:ext>
            </a:extLst>
          </p:cNvPr>
          <p:cNvSpPr>
            <a:spLocks noGrp="1"/>
          </p:cNvSpPr>
          <p:nvPr>
            <p:ph type="dt" sz="half" idx="10"/>
          </p:nvPr>
        </p:nvSpPr>
        <p:spPr/>
        <p:txBody>
          <a:bodyPr/>
          <a:lstStyle/>
          <a:p>
            <a:fld id="{8D742576-19D7-4EE5-9568-616C56E2D061}" type="datetimeFigureOut">
              <a:rPr lang="en-US" smtClean="0"/>
              <a:t>8/6/2022</a:t>
            </a:fld>
            <a:endParaRPr lang="en-US" dirty="0"/>
          </a:p>
        </p:txBody>
      </p:sp>
      <p:sp>
        <p:nvSpPr>
          <p:cNvPr id="5" name="Footer Placeholder 4">
            <a:extLst>
              <a:ext uri="{FF2B5EF4-FFF2-40B4-BE49-F238E27FC236}">
                <a16:creationId xmlns:a16="http://schemas.microsoft.com/office/drawing/2014/main" xmlns="" id="{D2B4CDB6-1F62-4F11-8CE1-F8F07C479F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23E0E544-A362-4791-BBB1-A6904E5A23B3}"/>
              </a:ext>
            </a:extLst>
          </p:cNvPr>
          <p:cNvSpPr>
            <a:spLocks noGrp="1"/>
          </p:cNvSpPr>
          <p:nvPr>
            <p:ph type="sldNum" sz="quarter" idx="12"/>
          </p:nvPr>
        </p:nvSpPr>
        <p:spPr/>
        <p:txBody>
          <a:bodyPr/>
          <a:lstStyle/>
          <a:p>
            <a:fld id="{56735078-3848-4F37-9978-6162C7315A7C}" type="slidenum">
              <a:rPr lang="en-US" smtClean="0"/>
              <a:t>‹#›</a:t>
            </a:fld>
            <a:endParaRPr lang="en-US" dirty="0"/>
          </a:p>
        </p:txBody>
      </p:sp>
    </p:spTree>
    <p:extLst>
      <p:ext uri="{BB962C8B-B14F-4D97-AF65-F5344CB8AC3E}">
        <p14:creationId xmlns:p14="http://schemas.microsoft.com/office/powerpoint/2010/main" val="1768025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1E6E7E-B173-428B-9EFF-6A15350C77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25A2239-E810-43D0-84E7-C858C32E76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E6F2387D-FB8B-49EA-9FE8-228F4A32D5D6}"/>
              </a:ext>
            </a:extLst>
          </p:cNvPr>
          <p:cNvSpPr>
            <a:spLocks noGrp="1"/>
          </p:cNvSpPr>
          <p:nvPr>
            <p:ph type="dt" sz="half" idx="10"/>
          </p:nvPr>
        </p:nvSpPr>
        <p:spPr/>
        <p:txBody>
          <a:bodyPr/>
          <a:lstStyle/>
          <a:p>
            <a:fld id="{8D742576-19D7-4EE5-9568-616C56E2D061}" type="datetimeFigureOut">
              <a:rPr lang="en-US" smtClean="0"/>
              <a:t>8/6/2022</a:t>
            </a:fld>
            <a:endParaRPr lang="en-US" dirty="0"/>
          </a:p>
        </p:txBody>
      </p:sp>
      <p:sp>
        <p:nvSpPr>
          <p:cNvPr id="5" name="Footer Placeholder 4">
            <a:extLst>
              <a:ext uri="{FF2B5EF4-FFF2-40B4-BE49-F238E27FC236}">
                <a16:creationId xmlns:a16="http://schemas.microsoft.com/office/drawing/2014/main" xmlns="" id="{E45FEE92-B0AE-41B4-8C46-D5F402B2E9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3B04F23F-EAF1-4B4A-9DDC-C9A4CEB89474}"/>
              </a:ext>
            </a:extLst>
          </p:cNvPr>
          <p:cNvSpPr>
            <a:spLocks noGrp="1"/>
          </p:cNvSpPr>
          <p:nvPr>
            <p:ph type="sldNum" sz="quarter" idx="12"/>
          </p:nvPr>
        </p:nvSpPr>
        <p:spPr/>
        <p:txBody>
          <a:bodyPr/>
          <a:lstStyle/>
          <a:p>
            <a:fld id="{56735078-3848-4F37-9978-6162C7315A7C}" type="slidenum">
              <a:rPr lang="en-US" smtClean="0"/>
              <a:t>‹#›</a:t>
            </a:fld>
            <a:endParaRPr lang="en-US" dirty="0"/>
          </a:p>
        </p:txBody>
      </p:sp>
    </p:spTree>
    <p:extLst>
      <p:ext uri="{BB962C8B-B14F-4D97-AF65-F5344CB8AC3E}">
        <p14:creationId xmlns:p14="http://schemas.microsoft.com/office/powerpoint/2010/main" val="2588647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7E2771-8D7D-4464-A3A9-C722B9AE87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B055773-6B18-4EC3-8078-822D464AA9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4BF1E113-C104-46DD-B694-3BFEF22624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3C5763F4-372A-4907-9415-170B9AAA5EE1}"/>
              </a:ext>
            </a:extLst>
          </p:cNvPr>
          <p:cNvSpPr>
            <a:spLocks noGrp="1"/>
          </p:cNvSpPr>
          <p:nvPr>
            <p:ph type="dt" sz="half" idx="10"/>
          </p:nvPr>
        </p:nvSpPr>
        <p:spPr/>
        <p:txBody>
          <a:bodyPr/>
          <a:lstStyle/>
          <a:p>
            <a:fld id="{8D742576-19D7-4EE5-9568-616C56E2D061}" type="datetimeFigureOut">
              <a:rPr lang="en-US" smtClean="0"/>
              <a:t>8/6/2022</a:t>
            </a:fld>
            <a:endParaRPr lang="en-US" dirty="0"/>
          </a:p>
        </p:txBody>
      </p:sp>
      <p:sp>
        <p:nvSpPr>
          <p:cNvPr id="6" name="Footer Placeholder 5">
            <a:extLst>
              <a:ext uri="{FF2B5EF4-FFF2-40B4-BE49-F238E27FC236}">
                <a16:creationId xmlns:a16="http://schemas.microsoft.com/office/drawing/2014/main" xmlns="" id="{3E7DC9AA-FB52-4BE8-9F30-A5C54FAD01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C6300587-E0A5-4357-9B48-F019E44EAFE0}"/>
              </a:ext>
            </a:extLst>
          </p:cNvPr>
          <p:cNvSpPr>
            <a:spLocks noGrp="1"/>
          </p:cNvSpPr>
          <p:nvPr>
            <p:ph type="sldNum" sz="quarter" idx="12"/>
          </p:nvPr>
        </p:nvSpPr>
        <p:spPr/>
        <p:txBody>
          <a:bodyPr/>
          <a:lstStyle/>
          <a:p>
            <a:fld id="{56735078-3848-4F37-9978-6162C7315A7C}" type="slidenum">
              <a:rPr lang="en-US" smtClean="0"/>
              <a:t>‹#›</a:t>
            </a:fld>
            <a:endParaRPr lang="en-US" dirty="0"/>
          </a:p>
        </p:txBody>
      </p:sp>
    </p:spTree>
    <p:extLst>
      <p:ext uri="{BB962C8B-B14F-4D97-AF65-F5344CB8AC3E}">
        <p14:creationId xmlns:p14="http://schemas.microsoft.com/office/powerpoint/2010/main" val="1688536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B30C5A-82EA-44E5-862A-CCA83FD3D1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8FEFD39-6F9D-4DE0-87E8-70BA28861C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1EB1A7E-0A09-45DC-A7CE-EC9125456C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CDEECC44-B310-48AF-B643-BAB623CBAB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E6EC676-424B-4D54-86B6-9B8AFD05E5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EB16FF01-17EF-43C9-A158-D5158674493C}"/>
              </a:ext>
            </a:extLst>
          </p:cNvPr>
          <p:cNvSpPr>
            <a:spLocks noGrp="1"/>
          </p:cNvSpPr>
          <p:nvPr>
            <p:ph type="dt" sz="half" idx="10"/>
          </p:nvPr>
        </p:nvSpPr>
        <p:spPr/>
        <p:txBody>
          <a:bodyPr/>
          <a:lstStyle/>
          <a:p>
            <a:fld id="{8D742576-19D7-4EE5-9568-616C56E2D061}" type="datetimeFigureOut">
              <a:rPr lang="en-US" smtClean="0"/>
              <a:t>8/6/2022</a:t>
            </a:fld>
            <a:endParaRPr lang="en-US" dirty="0"/>
          </a:p>
        </p:txBody>
      </p:sp>
      <p:sp>
        <p:nvSpPr>
          <p:cNvPr id="8" name="Footer Placeholder 7">
            <a:extLst>
              <a:ext uri="{FF2B5EF4-FFF2-40B4-BE49-F238E27FC236}">
                <a16:creationId xmlns:a16="http://schemas.microsoft.com/office/drawing/2014/main" xmlns="" id="{4038A328-9E2A-46FF-899C-CF859581511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49BB8300-C93C-4A96-B9ED-7BCE4CE13693}"/>
              </a:ext>
            </a:extLst>
          </p:cNvPr>
          <p:cNvSpPr>
            <a:spLocks noGrp="1"/>
          </p:cNvSpPr>
          <p:nvPr>
            <p:ph type="sldNum" sz="quarter" idx="12"/>
          </p:nvPr>
        </p:nvSpPr>
        <p:spPr/>
        <p:txBody>
          <a:bodyPr/>
          <a:lstStyle/>
          <a:p>
            <a:fld id="{56735078-3848-4F37-9978-6162C7315A7C}" type="slidenum">
              <a:rPr lang="en-US" smtClean="0"/>
              <a:t>‹#›</a:t>
            </a:fld>
            <a:endParaRPr lang="en-US" dirty="0"/>
          </a:p>
        </p:txBody>
      </p:sp>
    </p:spTree>
    <p:extLst>
      <p:ext uri="{BB962C8B-B14F-4D97-AF65-F5344CB8AC3E}">
        <p14:creationId xmlns:p14="http://schemas.microsoft.com/office/powerpoint/2010/main" val="3619741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E081B7-280D-4C2D-BE73-EABD045FD5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84136E0C-361E-467C-AEEC-2BD2C7B5DA99}"/>
              </a:ext>
            </a:extLst>
          </p:cNvPr>
          <p:cNvSpPr>
            <a:spLocks noGrp="1"/>
          </p:cNvSpPr>
          <p:nvPr>
            <p:ph type="dt" sz="half" idx="10"/>
          </p:nvPr>
        </p:nvSpPr>
        <p:spPr/>
        <p:txBody>
          <a:bodyPr/>
          <a:lstStyle/>
          <a:p>
            <a:fld id="{8D742576-19D7-4EE5-9568-616C56E2D061}" type="datetimeFigureOut">
              <a:rPr lang="en-US" smtClean="0"/>
              <a:t>8/6/2022</a:t>
            </a:fld>
            <a:endParaRPr lang="en-US" dirty="0"/>
          </a:p>
        </p:txBody>
      </p:sp>
      <p:sp>
        <p:nvSpPr>
          <p:cNvPr id="4" name="Footer Placeholder 3">
            <a:extLst>
              <a:ext uri="{FF2B5EF4-FFF2-40B4-BE49-F238E27FC236}">
                <a16:creationId xmlns:a16="http://schemas.microsoft.com/office/drawing/2014/main" xmlns="" id="{F0C9C570-D2E2-448D-B84E-E67B753884B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FB66DF8D-CBCF-46BD-802E-3B74B1E51390}"/>
              </a:ext>
            </a:extLst>
          </p:cNvPr>
          <p:cNvSpPr>
            <a:spLocks noGrp="1"/>
          </p:cNvSpPr>
          <p:nvPr>
            <p:ph type="sldNum" sz="quarter" idx="12"/>
          </p:nvPr>
        </p:nvSpPr>
        <p:spPr/>
        <p:txBody>
          <a:bodyPr/>
          <a:lstStyle/>
          <a:p>
            <a:fld id="{56735078-3848-4F37-9978-6162C7315A7C}" type="slidenum">
              <a:rPr lang="en-US" smtClean="0"/>
              <a:t>‹#›</a:t>
            </a:fld>
            <a:endParaRPr lang="en-US" dirty="0"/>
          </a:p>
        </p:txBody>
      </p:sp>
    </p:spTree>
    <p:extLst>
      <p:ext uri="{BB962C8B-B14F-4D97-AF65-F5344CB8AC3E}">
        <p14:creationId xmlns:p14="http://schemas.microsoft.com/office/powerpoint/2010/main" val="3697232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B4C8A03-ABA8-4912-AFF4-632E0EE23B93}"/>
              </a:ext>
            </a:extLst>
          </p:cNvPr>
          <p:cNvSpPr>
            <a:spLocks noGrp="1"/>
          </p:cNvSpPr>
          <p:nvPr>
            <p:ph type="dt" sz="half" idx="10"/>
          </p:nvPr>
        </p:nvSpPr>
        <p:spPr/>
        <p:txBody>
          <a:bodyPr/>
          <a:lstStyle/>
          <a:p>
            <a:fld id="{8D742576-19D7-4EE5-9568-616C56E2D061}" type="datetimeFigureOut">
              <a:rPr lang="en-US" smtClean="0"/>
              <a:t>8/6/2022</a:t>
            </a:fld>
            <a:endParaRPr lang="en-US" dirty="0"/>
          </a:p>
        </p:txBody>
      </p:sp>
      <p:sp>
        <p:nvSpPr>
          <p:cNvPr id="3" name="Footer Placeholder 2">
            <a:extLst>
              <a:ext uri="{FF2B5EF4-FFF2-40B4-BE49-F238E27FC236}">
                <a16:creationId xmlns:a16="http://schemas.microsoft.com/office/drawing/2014/main" xmlns="" id="{07467F32-57C8-4775-9BB2-40B90716DE8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70397B5A-76E3-4F72-9AB3-8C6E7FC85B76}"/>
              </a:ext>
            </a:extLst>
          </p:cNvPr>
          <p:cNvSpPr>
            <a:spLocks noGrp="1"/>
          </p:cNvSpPr>
          <p:nvPr>
            <p:ph type="sldNum" sz="quarter" idx="12"/>
          </p:nvPr>
        </p:nvSpPr>
        <p:spPr/>
        <p:txBody>
          <a:bodyPr/>
          <a:lstStyle/>
          <a:p>
            <a:fld id="{56735078-3848-4F37-9978-6162C7315A7C}" type="slidenum">
              <a:rPr lang="en-US" smtClean="0"/>
              <a:t>‹#›</a:t>
            </a:fld>
            <a:endParaRPr lang="en-US" dirty="0"/>
          </a:p>
        </p:txBody>
      </p:sp>
    </p:spTree>
    <p:extLst>
      <p:ext uri="{BB962C8B-B14F-4D97-AF65-F5344CB8AC3E}">
        <p14:creationId xmlns:p14="http://schemas.microsoft.com/office/powerpoint/2010/main" val="2715678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C31942-9273-4B76-8C3F-DA491C970D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A4EC2FF8-51DF-4990-9459-293D7BA023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FEBEAB5-E1A3-4C16-80E3-3BB98A5B08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783A3D58-BCEC-4C6A-96FC-7C7A4D58F953}"/>
              </a:ext>
            </a:extLst>
          </p:cNvPr>
          <p:cNvSpPr>
            <a:spLocks noGrp="1"/>
          </p:cNvSpPr>
          <p:nvPr>
            <p:ph type="dt" sz="half" idx="10"/>
          </p:nvPr>
        </p:nvSpPr>
        <p:spPr/>
        <p:txBody>
          <a:bodyPr/>
          <a:lstStyle/>
          <a:p>
            <a:fld id="{8D742576-19D7-4EE5-9568-616C56E2D061}" type="datetimeFigureOut">
              <a:rPr lang="en-US" smtClean="0"/>
              <a:t>8/6/2022</a:t>
            </a:fld>
            <a:endParaRPr lang="en-US" dirty="0"/>
          </a:p>
        </p:txBody>
      </p:sp>
      <p:sp>
        <p:nvSpPr>
          <p:cNvPr id="6" name="Footer Placeholder 5">
            <a:extLst>
              <a:ext uri="{FF2B5EF4-FFF2-40B4-BE49-F238E27FC236}">
                <a16:creationId xmlns:a16="http://schemas.microsoft.com/office/drawing/2014/main" xmlns="" id="{5682DC67-1BC8-47A0-A5C1-877F8124077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F9FD9E21-F66A-40DD-A1D1-00131903964A}"/>
              </a:ext>
            </a:extLst>
          </p:cNvPr>
          <p:cNvSpPr>
            <a:spLocks noGrp="1"/>
          </p:cNvSpPr>
          <p:nvPr>
            <p:ph type="sldNum" sz="quarter" idx="12"/>
          </p:nvPr>
        </p:nvSpPr>
        <p:spPr/>
        <p:txBody>
          <a:bodyPr/>
          <a:lstStyle/>
          <a:p>
            <a:fld id="{56735078-3848-4F37-9978-6162C7315A7C}" type="slidenum">
              <a:rPr lang="en-US" smtClean="0"/>
              <a:t>‹#›</a:t>
            </a:fld>
            <a:endParaRPr lang="en-US" dirty="0"/>
          </a:p>
        </p:txBody>
      </p:sp>
    </p:spTree>
    <p:extLst>
      <p:ext uri="{BB962C8B-B14F-4D97-AF65-F5344CB8AC3E}">
        <p14:creationId xmlns:p14="http://schemas.microsoft.com/office/powerpoint/2010/main" val="3070157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E61277-D323-4CDC-AEA6-9877286801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03753D29-E03A-4E26-ADD4-509150333E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xmlns="" id="{842F814B-9F03-425F-8F1A-D79E1E4A82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F6C92FE-B3DB-4F89-8003-EA730D3F6061}"/>
              </a:ext>
            </a:extLst>
          </p:cNvPr>
          <p:cNvSpPr>
            <a:spLocks noGrp="1"/>
          </p:cNvSpPr>
          <p:nvPr>
            <p:ph type="dt" sz="half" idx="10"/>
          </p:nvPr>
        </p:nvSpPr>
        <p:spPr/>
        <p:txBody>
          <a:bodyPr/>
          <a:lstStyle/>
          <a:p>
            <a:fld id="{8D742576-19D7-4EE5-9568-616C56E2D061}" type="datetimeFigureOut">
              <a:rPr lang="en-US" smtClean="0"/>
              <a:t>8/6/2022</a:t>
            </a:fld>
            <a:endParaRPr lang="en-US" dirty="0"/>
          </a:p>
        </p:txBody>
      </p:sp>
      <p:sp>
        <p:nvSpPr>
          <p:cNvPr id="6" name="Footer Placeholder 5">
            <a:extLst>
              <a:ext uri="{FF2B5EF4-FFF2-40B4-BE49-F238E27FC236}">
                <a16:creationId xmlns:a16="http://schemas.microsoft.com/office/drawing/2014/main" xmlns="" id="{1D7A8642-47F4-4512-B301-656E258DBA2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4224ADB1-791F-4F70-8A75-BB423D61BDA5}"/>
              </a:ext>
            </a:extLst>
          </p:cNvPr>
          <p:cNvSpPr>
            <a:spLocks noGrp="1"/>
          </p:cNvSpPr>
          <p:nvPr>
            <p:ph type="sldNum" sz="quarter" idx="12"/>
          </p:nvPr>
        </p:nvSpPr>
        <p:spPr/>
        <p:txBody>
          <a:bodyPr/>
          <a:lstStyle/>
          <a:p>
            <a:fld id="{56735078-3848-4F37-9978-6162C7315A7C}" type="slidenum">
              <a:rPr lang="en-US" smtClean="0"/>
              <a:t>‹#›</a:t>
            </a:fld>
            <a:endParaRPr lang="en-US" dirty="0"/>
          </a:p>
        </p:txBody>
      </p:sp>
    </p:spTree>
    <p:extLst>
      <p:ext uri="{BB962C8B-B14F-4D97-AF65-F5344CB8AC3E}">
        <p14:creationId xmlns:p14="http://schemas.microsoft.com/office/powerpoint/2010/main" val="1788674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CC557EE-F513-46F0-9C79-C9E12DB0DD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06A392F5-DCA9-491D-92C4-AAAEFAFB0E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2C39C5A-10E4-48A0-9A3E-9456E4FAA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742576-19D7-4EE5-9568-616C56E2D061}" type="datetimeFigureOut">
              <a:rPr lang="en-US" smtClean="0"/>
              <a:t>8/6/2022</a:t>
            </a:fld>
            <a:endParaRPr lang="en-US" dirty="0"/>
          </a:p>
        </p:txBody>
      </p:sp>
      <p:sp>
        <p:nvSpPr>
          <p:cNvPr id="5" name="Footer Placeholder 4">
            <a:extLst>
              <a:ext uri="{FF2B5EF4-FFF2-40B4-BE49-F238E27FC236}">
                <a16:creationId xmlns:a16="http://schemas.microsoft.com/office/drawing/2014/main" xmlns="" id="{1A32CBC8-A05C-44EF-AB41-DC86F4330B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C33E247D-6BD0-4AFD-8764-A666DF7230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735078-3848-4F37-9978-6162C7315A7C}" type="slidenum">
              <a:rPr lang="en-US" smtClean="0"/>
              <a:t>‹#›</a:t>
            </a:fld>
            <a:endParaRPr lang="en-US" dirty="0"/>
          </a:p>
        </p:txBody>
      </p:sp>
    </p:spTree>
    <p:extLst>
      <p:ext uri="{BB962C8B-B14F-4D97-AF65-F5344CB8AC3E}">
        <p14:creationId xmlns:p14="http://schemas.microsoft.com/office/powerpoint/2010/main" val="4003297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hyperlink" Target="https://monkeylearn.com/blog/machine-learning-algorithms/" TargetMode="External"/><Relationship Id="rId2" Type="http://schemas.openxmlformats.org/officeDocument/2006/relationships/hyperlink" Target="https://monkeylearn.com/machine-learning/" TargetMode="External"/><Relationship Id="rId1" Type="http://schemas.openxmlformats.org/officeDocument/2006/relationships/slideLayout" Target="../slideLayouts/slideLayout7.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hyperlink" Target="https://monkeylearn.com/blog/practical-explanation-naive-bayes-classifier/#feature-engineering"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Freeform 16">
            <a:extLst>
              <a:ext uri="{FF2B5EF4-FFF2-40B4-BE49-F238E27FC236}">
                <a16:creationId xmlns:a16="http://schemas.microsoft.com/office/drawing/2014/main" xmlns="" id="{31EFD1BA-1061-438C-AE73-E71524D5B2C3}"/>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nvGrpSpPr>
          <p:cNvPr id="12" name="Group 11">
            <a:extLst>
              <a:ext uri="{FF2B5EF4-FFF2-40B4-BE49-F238E27FC236}">
                <a16:creationId xmlns:a16="http://schemas.microsoft.com/office/drawing/2014/main" xmlns="" id="{0006D0DA-38C0-4319-916A-AE1B328A7111}"/>
              </a:ext>
            </a:extLst>
          </p:cNvPr>
          <p:cNvGrpSpPr/>
          <p:nvPr/>
        </p:nvGrpSpPr>
        <p:grpSpPr>
          <a:xfrm>
            <a:off x="0" y="-17418"/>
            <a:ext cx="1255839" cy="1255839"/>
            <a:chOff x="0" y="0"/>
            <a:chExt cx="1255839" cy="1255839"/>
          </a:xfrm>
        </p:grpSpPr>
        <p:grpSp>
          <p:nvGrpSpPr>
            <p:cNvPr id="13" name="Group 12">
              <a:extLst>
                <a:ext uri="{FF2B5EF4-FFF2-40B4-BE49-F238E27FC236}">
                  <a16:creationId xmlns:a16="http://schemas.microsoft.com/office/drawing/2014/main" xmlns="" id="{09EB55BF-6944-4EF9-9155-5D1E27BD82F3}"/>
                </a:ext>
              </a:extLst>
            </p:cNvPr>
            <p:cNvGrpSpPr/>
            <p:nvPr/>
          </p:nvGrpSpPr>
          <p:grpSpPr>
            <a:xfrm flipH="1">
              <a:off x="0" y="0"/>
              <a:ext cx="1014412" cy="1014349"/>
              <a:chOff x="11177587" y="0"/>
              <a:chExt cx="1014412" cy="1014349"/>
            </a:xfrm>
            <a:solidFill>
              <a:schemeClr val="accent2"/>
            </a:solidFill>
          </p:grpSpPr>
          <p:sp>
            <p:nvSpPr>
              <p:cNvPr id="16" name="Freeform: Shape 15">
                <a:extLst>
                  <a:ext uri="{FF2B5EF4-FFF2-40B4-BE49-F238E27FC236}">
                    <a16:creationId xmlns:a16="http://schemas.microsoft.com/office/drawing/2014/main" xmlns="" id="{D14F9D7D-E10A-435B-B068-68F318B51D18}"/>
                  </a:ext>
                </a:extLst>
              </p:cNvPr>
              <p:cNvSpPr/>
              <p:nvPr/>
            </p:nvSpPr>
            <p:spPr>
              <a:xfrm>
                <a:off x="11177587" y="0"/>
                <a:ext cx="1014412" cy="1014349"/>
              </a:xfrm>
              <a:custGeom>
                <a:avLst/>
                <a:gdLst>
                  <a:gd name="connsiteX0" fmla="*/ 0 w 1014412"/>
                  <a:gd name="connsiteY0" fmla="*/ 0 h 1014349"/>
                  <a:gd name="connsiteX1" fmla="*/ 1014413 w 1014412"/>
                  <a:gd name="connsiteY1" fmla="*/ 1014349 h 1014349"/>
                  <a:gd name="connsiteX2" fmla="*/ 1014413 w 1014412"/>
                  <a:gd name="connsiteY2" fmla="*/ 0 h 1014349"/>
                  <a:gd name="connsiteX3" fmla="*/ 0 w 1014412"/>
                  <a:gd name="connsiteY3" fmla="*/ 0 h 1014349"/>
                </a:gdLst>
                <a:ahLst/>
                <a:cxnLst>
                  <a:cxn ang="0">
                    <a:pos x="connsiteX0" y="connsiteY0"/>
                  </a:cxn>
                  <a:cxn ang="0">
                    <a:pos x="connsiteX1" y="connsiteY1"/>
                  </a:cxn>
                  <a:cxn ang="0">
                    <a:pos x="connsiteX2" y="connsiteY2"/>
                  </a:cxn>
                  <a:cxn ang="0">
                    <a:pos x="connsiteX3" y="connsiteY3"/>
                  </a:cxn>
                </a:cxnLst>
                <a:rect l="l" t="t" r="r" b="b"/>
                <a:pathLst>
                  <a:path w="1014412" h="1014349">
                    <a:moveTo>
                      <a:pt x="0" y="0"/>
                    </a:moveTo>
                    <a:cubicBezTo>
                      <a:pt x="0" y="560197"/>
                      <a:pt x="454152" y="1014349"/>
                      <a:pt x="1014413" y="1014349"/>
                    </a:cubicBezTo>
                    <a:lnTo>
                      <a:pt x="1014413" y="0"/>
                    </a:lnTo>
                    <a:lnTo>
                      <a:pt x="0" y="0"/>
                    </a:lnTo>
                    <a:close/>
                  </a:path>
                </a:pathLst>
              </a:custGeom>
              <a:noFill/>
              <a:ln w="38100" cap="flat">
                <a:solidFill>
                  <a:schemeClr val="accent2"/>
                </a:solid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xmlns="" id="{5FD8D384-4F73-48EB-9045-518D6507F662}"/>
                  </a:ext>
                </a:extLst>
              </p:cNvPr>
              <p:cNvSpPr/>
              <p:nvPr/>
            </p:nvSpPr>
            <p:spPr>
              <a:xfrm>
                <a:off x="11557634" y="0"/>
                <a:ext cx="634365" cy="634365"/>
              </a:xfrm>
              <a:custGeom>
                <a:avLst/>
                <a:gdLst>
                  <a:gd name="connsiteX0" fmla="*/ 0 w 634365"/>
                  <a:gd name="connsiteY0" fmla="*/ 0 h 634365"/>
                  <a:gd name="connsiteX1" fmla="*/ 634365 w 634365"/>
                  <a:gd name="connsiteY1" fmla="*/ 634365 h 634365"/>
                  <a:gd name="connsiteX2" fmla="*/ 634365 w 634365"/>
                  <a:gd name="connsiteY2" fmla="*/ 0 h 634365"/>
                  <a:gd name="connsiteX3" fmla="*/ 0 w 634365"/>
                  <a:gd name="connsiteY3" fmla="*/ 0 h 634365"/>
                </a:gdLst>
                <a:ahLst/>
                <a:cxnLst>
                  <a:cxn ang="0">
                    <a:pos x="connsiteX0" y="connsiteY0"/>
                  </a:cxn>
                  <a:cxn ang="0">
                    <a:pos x="connsiteX1" y="connsiteY1"/>
                  </a:cxn>
                  <a:cxn ang="0">
                    <a:pos x="connsiteX2" y="connsiteY2"/>
                  </a:cxn>
                  <a:cxn ang="0">
                    <a:pos x="connsiteX3" y="connsiteY3"/>
                  </a:cxn>
                </a:cxnLst>
                <a:rect l="l" t="t" r="r" b="b"/>
                <a:pathLst>
                  <a:path w="634365" h="634365">
                    <a:moveTo>
                      <a:pt x="0" y="0"/>
                    </a:moveTo>
                    <a:cubicBezTo>
                      <a:pt x="0" y="350330"/>
                      <a:pt x="284035" y="634365"/>
                      <a:pt x="634365" y="634365"/>
                    </a:cubicBezTo>
                    <a:lnTo>
                      <a:pt x="634365" y="0"/>
                    </a:lnTo>
                    <a:lnTo>
                      <a:pt x="0" y="0"/>
                    </a:lnTo>
                    <a:close/>
                  </a:path>
                </a:pathLst>
              </a:custGeom>
              <a:solidFill>
                <a:schemeClr val="accent2"/>
              </a:solidFill>
              <a:ln w="6350" cap="flat">
                <a:noFill/>
                <a:prstDash val="solid"/>
                <a:miter/>
              </a:ln>
            </p:spPr>
            <p:txBody>
              <a:bodyPr rtlCol="0" anchor="ctr"/>
              <a:lstStyle/>
              <a:p>
                <a:endParaRPr lang="en-US" dirty="0"/>
              </a:p>
            </p:txBody>
          </p:sp>
        </p:grpSp>
        <p:sp>
          <p:nvSpPr>
            <p:cNvPr id="15" name="Freeform: Shape 14">
              <a:extLst>
                <a:ext uri="{FF2B5EF4-FFF2-40B4-BE49-F238E27FC236}">
                  <a16:creationId xmlns:a16="http://schemas.microsoft.com/office/drawing/2014/main" xmlns="" id="{0B2CC9D4-76AF-4232-848D-21ACC7301A0B}"/>
                </a:ext>
              </a:extLst>
            </p:cNvPr>
            <p:cNvSpPr/>
            <p:nvPr/>
          </p:nvSpPr>
          <p:spPr>
            <a:xfrm flipH="1">
              <a:off x="0" y="0"/>
              <a:ext cx="1255839" cy="1255839"/>
            </a:xfrm>
            <a:custGeom>
              <a:avLst/>
              <a:gdLst>
                <a:gd name="connsiteX0" fmla="*/ 147193 w 1255839"/>
                <a:gd name="connsiteY0" fmla="*/ 0 h 1255839"/>
                <a:gd name="connsiteX1" fmla="*/ 0 w 1255839"/>
                <a:gd name="connsiteY1" fmla="*/ 0 h 1255839"/>
                <a:gd name="connsiteX2" fmla="*/ 1255840 w 1255839"/>
                <a:gd name="connsiteY2" fmla="*/ 1255840 h 1255839"/>
                <a:gd name="connsiteX3" fmla="*/ 1255840 w 1255839"/>
                <a:gd name="connsiteY3" fmla="*/ 1108647 h 1255839"/>
                <a:gd name="connsiteX4" fmla="*/ 147193 w 1255839"/>
                <a:gd name="connsiteY4" fmla="*/ 0 h 125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39" h="1255839">
                  <a:moveTo>
                    <a:pt x="147193" y="0"/>
                  </a:moveTo>
                  <a:lnTo>
                    <a:pt x="0" y="0"/>
                  </a:lnTo>
                  <a:cubicBezTo>
                    <a:pt x="0" y="692468"/>
                    <a:pt x="563372" y="1255840"/>
                    <a:pt x="1255840" y="1255840"/>
                  </a:cubicBezTo>
                  <a:lnTo>
                    <a:pt x="1255840" y="1108647"/>
                  </a:lnTo>
                  <a:cubicBezTo>
                    <a:pt x="644525" y="1108647"/>
                    <a:pt x="147193" y="611315"/>
                    <a:pt x="147193" y="0"/>
                  </a:cubicBezTo>
                  <a:close/>
                </a:path>
              </a:pathLst>
            </a:custGeom>
            <a:solidFill>
              <a:schemeClr val="accent1">
                <a:lumMod val="60000"/>
                <a:lumOff val="40000"/>
              </a:schemeClr>
            </a:solidFill>
            <a:ln w="6350" cap="flat">
              <a:noFill/>
              <a:prstDash val="solid"/>
              <a:miter/>
            </a:ln>
          </p:spPr>
          <p:txBody>
            <a:bodyPr rtlCol="0" anchor="ctr"/>
            <a:lstStyle/>
            <a:p>
              <a:endParaRPr lang="en-US" dirty="0"/>
            </a:p>
          </p:txBody>
        </p:sp>
      </p:grpSp>
      <p:pic>
        <p:nvPicPr>
          <p:cNvPr id="18" name="Graphic 17">
            <a:extLst>
              <a:ext uri="{FF2B5EF4-FFF2-40B4-BE49-F238E27FC236}">
                <a16:creationId xmlns:a16="http://schemas.microsoft.com/office/drawing/2014/main" xmlns="" id="{5E58521E-B451-43FF-9C81-25919BFAECA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540871" y="769190"/>
            <a:ext cx="5125810" cy="6107349"/>
          </a:xfrm>
          <a:prstGeom prst="rect">
            <a:avLst/>
          </a:prstGeom>
        </p:spPr>
      </p:pic>
      <p:sp>
        <p:nvSpPr>
          <p:cNvPr id="2" name="مستطيل 1"/>
          <p:cNvSpPr/>
          <p:nvPr/>
        </p:nvSpPr>
        <p:spPr>
          <a:xfrm>
            <a:off x="627919" y="2967771"/>
            <a:ext cx="6096000" cy="1692771"/>
          </a:xfrm>
          <a:prstGeom prst="rect">
            <a:avLst/>
          </a:prstGeom>
        </p:spPr>
        <p:txBody>
          <a:bodyPr>
            <a:spAutoFit/>
          </a:bodyPr>
          <a:lstStyle/>
          <a:p>
            <a:pPr algn="ctr"/>
            <a:r>
              <a:rPr lang="en-US" sz="4400" b="1" dirty="0" smtClean="0">
                <a:solidFill>
                  <a:schemeClr val="bg1"/>
                </a:solidFill>
                <a:latin typeface="Arial Black" panose="020B0A04020102020204" pitchFamily="34" charset="0"/>
                <a:cs typeface="Arial" panose="020B0604020202020204" pitchFamily="34" charset="0"/>
              </a:rPr>
              <a:t>Machine Learning</a:t>
            </a:r>
          </a:p>
          <a:p>
            <a:pPr algn="ctr"/>
            <a:endParaRPr lang="en-US" sz="4400" b="1" dirty="0" smtClean="0">
              <a:solidFill>
                <a:schemeClr val="bg1"/>
              </a:solidFill>
              <a:latin typeface="Arial Black" panose="020B0A04020102020204" pitchFamily="34" charset="0"/>
              <a:cs typeface="Arial" panose="020B0604020202020204" pitchFamily="34" charset="0"/>
            </a:endParaRPr>
          </a:p>
          <a:p>
            <a:pPr algn="ctr"/>
            <a:r>
              <a:rPr lang="en-US" sz="1600" b="1" dirty="0" smtClean="0">
                <a:solidFill>
                  <a:schemeClr val="bg1"/>
                </a:solidFill>
                <a:latin typeface="Arial Black" panose="020B0A04020102020204" pitchFamily="34" charset="0"/>
                <a:cs typeface="Arial" panose="020B0604020202020204" pitchFamily="34" charset="0"/>
              </a:rPr>
              <a:t>By : Khaled Tarek</a:t>
            </a:r>
            <a:endParaRPr lang="en-US" sz="1600" b="1" dirty="0">
              <a:solidFill>
                <a:schemeClr val="bg1"/>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858100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1AC9819C-9E84-42AD-8256-4361EAEB30DC}"/>
              </a:ext>
            </a:extLst>
          </p:cNvPr>
          <p:cNvGrpSpPr/>
          <p:nvPr/>
        </p:nvGrpSpPr>
        <p:grpSpPr>
          <a:xfrm>
            <a:off x="-1014224" y="734451"/>
            <a:ext cx="13289083" cy="4101957"/>
            <a:chOff x="4541964" y="1975736"/>
            <a:chExt cx="7011946" cy="1934005"/>
          </a:xfrm>
        </p:grpSpPr>
        <p:grpSp>
          <p:nvGrpSpPr>
            <p:cNvPr id="11" name="Group 10">
              <a:extLst>
                <a:ext uri="{FF2B5EF4-FFF2-40B4-BE49-F238E27FC236}">
                  <a16:creationId xmlns:a16="http://schemas.microsoft.com/office/drawing/2014/main" xmlns="" id="{DDBCB63C-BF04-4DEA-9556-71367FE17371}"/>
                </a:ext>
              </a:extLst>
            </p:cNvPr>
            <p:cNvGrpSpPr/>
            <p:nvPr/>
          </p:nvGrpSpPr>
          <p:grpSpPr>
            <a:xfrm>
              <a:off x="4541964" y="1975736"/>
              <a:ext cx="7011946" cy="1934005"/>
              <a:chOff x="4541964" y="1975736"/>
              <a:chExt cx="7011946" cy="1934005"/>
            </a:xfrm>
          </p:grpSpPr>
          <p:grpSp>
            <p:nvGrpSpPr>
              <p:cNvPr id="13" name="Group 12">
                <a:extLst>
                  <a:ext uri="{FF2B5EF4-FFF2-40B4-BE49-F238E27FC236}">
                    <a16:creationId xmlns:a16="http://schemas.microsoft.com/office/drawing/2014/main" xmlns="" id="{7DDA5797-2E25-4032-861B-E595DD179A74}"/>
                  </a:ext>
                </a:extLst>
              </p:cNvPr>
              <p:cNvGrpSpPr/>
              <p:nvPr/>
            </p:nvGrpSpPr>
            <p:grpSpPr>
              <a:xfrm>
                <a:off x="4541964" y="1975736"/>
                <a:ext cx="7011946" cy="1934005"/>
                <a:chOff x="-577129" y="596979"/>
                <a:chExt cx="7011946" cy="1934005"/>
              </a:xfrm>
            </p:grpSpPr>
            <p:sp>
              <p:nvSpPr>
                <p:cNvPr id="15" name="TextBox 14">
                  <a:extLst>
                    <a:ext uri="{FF2B5EF4-FFF2-40B4-BE49-F238E27FC236}">
                      <a16:creationId xmlns:a16="http://schemas.microsoft.com/office/drawing/2014/main" xmlns="" id="{A0F8ADF3-E839-4F4E-B8D9-B6D301167652}"/>
                    </a:ext>
                  </a:extLst>
                </p:cNvPr>
                <p:cNvSpPr txBox="1"/>
                <p:nvPr/>
              </p:nvSpPr>
              <p:spPr>
                <a:xfrm>
                  <a:off x="258004" y="596979"/>
                  <a:ext cx="97473" cy="246690"/>
                </a:xfrm>
                <a:prstGeom prst="rect">
                  <a:avLst/>
                </a:prstGeom>
                <a:noFill/>
              </p:spPr>
              <p:txBody>
                <a:bodyPr wrap="none" rtlCol="0">
                  <a:spAutoFit/>
                </a:bodyPr>
                <a:lstStyle/>
                <a:p>
                  <a:endParaRPr lang="en-US" sz="2800" dirty="0">
                    <a:solidFill>
                      <a:schemeClr val="bg1"/>
                    </a:solidFill>
                    <a:latin typeface="Arial Black" panose="020B0A04020102020204" pitchFamily="34" charset="0"/>
                  </a:endParaRPr>
                </a:p>
              </p:txBody>
            </p:sp>
            <p:sp>
              <p:nvSpPr>
                <p:cNvPr id="16" name="TextBox 15">
                  <a:extLst>
                    <a:ext uri="{FF2B5EF4-FFF2-40B4-BE49-F238E27FC236}">
                      <a16:creationId xmlns:a16="http://schemas.microsoft.com/office/drawing/2014/main" xmlns="" id="{C3A082F1-B398-40D0-9AE6-E5EB0941C6E4}"/>
                    </a:ext>
                  </a:extLst>
                </p:cNvPr>
                <p:cNvSpPr txBox="1"/>
                <p:nvPr/>
              </p:nvSpPr>
              <p:spPr>
                <a:xfrm>
                  <a:off x="-577129" y="1194282"/>
                  <a:ext cx="6134100" cy="217667"/>
                </a:xfrm>
                <a:prstGeom prst="rect">
                  <a:avLst/>
                </a:prstGeom>
                <a:noFill/>
              </p:spPr>
              <p:txBody>
                <a:bodyPr wrap="square">
                  <a:spAutoFit/>
                </a:bodyPr>
                <a:lstStyle/>
                <a:p>
                  <a:pPr algn="r"/>
                  <a:endPar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endParaRPr>
                </a:p>
              </p:txBody>
            </p:sp>
            <p:sp>
              <p:nvSpPr>
                <p:cNvPr id="17" name="Subtitle demo text">
                  <a:extLst>
                    <a:ext uri="{FF2B5EF4-FFF2-40B4-BE49-F238E27FC236}">
                      <a16:creationId xmlns:a16="http://schemas.microsoft.com/office/drawing/2014/main" xmlns="" id="{9189FB0F-097B-4D8F-ACFF-617484C1235E}"/>
                    </a:ext>
                  </a:extLst>
                </p:cNvPr>
                <p:cNvSpPr/>
                <p:nvPr/>
              </p:nvSpPr>
              <p:spPr>
                <a:xfrm>
                  <a:off x="1852843" y="2352013"/>
                  <a:ext cx="4581974" cy="17897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pPr algn="r"/>
                  <a:r>
                    <a:rPr lang="en-US" sz="1800" b="0" i="0" dirty="0" smtClean="0">
                      <a:solidFill>
                        <a:schemeClr val="bg1">
                          <a:lumMod val="95000"/>
                        </a:schemeClr>
                      </a:solidFill>
                      <a:effectLst/>
                      <a:latin typeface="Segoe UI" panose="020B0502040204020203" pitchFamily="34" charset="0"/>
                      <a:cs typeface="Segoe UI" panose="020B0502040204020203" pitchFamily="34" charset="0"/>
                    </a:rPr>
                    <a:t>.</a:t>
                  </a:r>
                  <a:endParaRPr lang="en-US" sz="1800" dirty="0">
                    <a:solidFill>
                      <a:schemeClr val="bg1">
                        <a:lumMod val="95000"/>
                      </a:schemeClr>
                    </a:solidFill>
                    <a:latin typeface="Segoe UI" panose="020B0502040204020203" pitchFamily="34" charset="0"/>
                    <a:cs typeface="Segoe UI" panose="020B0502040204020203" pitchFamily="34" charset="0"/>
                  </a:endParaRPr>
                </a:p>
              </p:txBody>
            </p:sp>
          </p:grpSp>
          <p:cxnSp>
            <p:nvCxnSpPr>
              <p:cNvPr id="14" name="Straight Connector 13">
                <a:extLst>
                  <a:ext uri="{FF2B5EF4-FFF2-40B4-BE49-F238E27FC236}">
                    <a16:creationId xmlns:a16="http://schemas.microsoft.com/office/drawing/2014/main" xmlns="" id="{E7EC1955-9E2E-4F13-A3F0-A6CE44B81C27}"/>
                  </a:ext>
                </a:extLst>
              </p:cNvPr>
              <p:cNvCxnSpPr>
                <a:cxnSpLocks/>
              </p:cNvCxnSpPr>
              <p:nvPr/>
            </p:nvCxnSpPr>
            <p:spPr>
              <a:xfrm>
                <a:off x="5425833" y="2058047"/>
                <a:ext cx="1181100" cy="0"/>
              </a:xfrm>
              <a:prstGeom prst="line">
                <a:avLst/>
              </a:prstGeom>
              <a:noFill/>
              <a:ln w="38100"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 name="TextBox 11">
              <a:extLst>
                <a:ext uri="{FF2B5EF4-FFF2-40B4-BE49-F238E27FC236}">
                  <a16:creationId xmlns:a16="http://schemas.microsoft.com/office/drawing/2014/main" xmlns="" id="{8851A23E-C5D5-4B74-9E5B-0BACB46FEA50}"/>
                </a:ext>
              </a:extLst>
            </p:cNvPr>
            <p:cNvSpPr txBox="1"/>
            <p:nvPr/>
          </p:nvSpPr>
          <p:spPr>
            <a:xfrm>
              <a:off x="5195785" y="2288899"/>
              <a:ext cx="2347805" cy="217667"/>
            </a:xfrm>
            <a:prstGeom prst="rect">
              <a:avLst/>
            </a:prstGeom>
            <a:noFill/>
          </p:spPr>
          <p:txBody>
            <a:bodyPr wrap="square">
              <a:spAutoFit/>
            </a:bodyPr>
            <a:lstStyle/>
            <a:p>
              <a:pPr algn="r"/>
              <a:endPar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endParaRPr>
            </a:p>
          </p:txBody>
        </p:sp>
      </p:grpSp>
      <p:sp>
        <p:nvSpPr>
          <p:cNvPr id="18" name="Freeform 16">
            <a:extLst>
              <a:ext uri="{FF2B5EF4-FFF2-40B4-BE49-F238E27FC236}">
                <a16:creationId xmlns:a16="http://schemas.microsoft.com/office/drawing/2014/main" xmlns="" id="{C5194654-FC37-4263-B045-CAE2257D0E12}"/>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xmlns="" id="{AABE71CD-65E2-44F1-A3BA-097E5929FDBE}"/>
              </a:ext>
            </a:extLst>
          </p:cNvPr>
          <p:cNvGrpSpPr/>
          <p:nvPr/>
        </p:nvGrpSpPr>
        <p:grpSpPr>
          <a:xfrm flipH="1">
            <a:off x="10936161" y="0"/>
            <a:ext cx="1255839" cy="1255839"/>
            <a:chOff x="0" y="0"/>
            <a:chExt cx="1255839" cy="1255839"/>
          </a:xfrm>
        </p:grpSpPr>
        <p:grpSp>
          <p:nvGrpSpPr>
            <p:cNvPr id="20" name="Group 19">
              <a:extLst>
                <a:ext uri="{FF2B5EF4-FFF2-40B4-BE49-F238E27FC236}">
                  <a16:creationId xmlns:a16="http://schemas.microsoft.com/office/drawing/2014/main" xmlns="" id="{5ED2A4E8-BC18-4CFA-A5BF-3EF2A38F10EF}"/>
                </a:ext>
              </a:extLst>
            </p:cNvPr>
            <p:cNvGrpSpPr/>
            <p:nvPr/>
          </p:nvGrpSpPr>
          <p:grpSpPr>
            <a:xfrm flipH="1">
              <a:off x="0" y="0"/>
              <a:ext cx="1014412" cy="1014349"/>
              <a:chOff x="11177587" y="0"/>
              <a:chExt cx="1014412" cy="1014349"/>
            </a:xfrm>
            <a:solidFill>
              <a:schemeClr val="accent2"/>
            </a:solidFill>
          </p:grpSpPr>
          <p:sp>
            <p:nvSpPr>
              <p:cNvPr id="22" name="Freeform: Shape 21">
                <a:extLst>
                  <a:ext uri="{FF2B5EF4-FFF2-40B4-BE49-F238E27FC236}">
                    <a16:creationId xmlns:a16="http://schemas.microsoft.com/office/drawing/2014/main" xmlns="" id="{12A25884-9DE0-48F5-A596-8124F967B9D0}"/>
                  </a:ext>
                </a:extLst>
              </p:cNvPr>
              <p:cNvSpPr/>
              <p:nvPr/>
            </p:nvSpPr>
            <p:spPr>
              <a:xfrm>
                <a:off x="11177587" y="0"/>
                <a:ext cx="1014412" cy="1014349"/>
              </a:xfrm>
              <a:custGeom>
                <a:avLst/>
                <a:gdLst>
                  <a:gd name="connsiteX0" fmla="*/ 0 w 1014412"/>
                  <a:gd name="connsiteY0" fmla="*/ 0 h 1014349"/>
                  <a:gd name="connsiteX1" fmla="*/ 1014413 w 1014412"/>
                  <a:gd name="connsiteY1" fmla="*/ 1014349 h 1014349"/>
                  <a:gd name="connsiteX2" fmla="*/ 1014413 w 1014412"/>
                  <a:gd name="connsiteY2" fmla="*/ 0 h 1014349"/>
                  <a:gd name="connsiteX3" fmla="*/ 0 w 1014412"/>
                  <a:gd name="connsiteY3" fmla="*/ 0 h 1014349"/>
                </a:gdLst>
                <a:ahLst/>
                <a:cxnLst>
                  <a:cxn ang="0">
                    <a:pos x="connsiteX0" y="connsiteY0"/>
                  </a:cxn>
                  <a:cxn ang="0">
                    <a:pos x="connsiteX1" y="connsiteY1"/>
                  </a:cxn>
                  <a:cxn ang="0">
                    <a:pos x="connsiteX2" y="connsiteY2"/>
                  </a:cxn>
                  <a:cxn ang="0">
                    <a:pos x="connsiteX3" y="connsiteY3"/>
                  </a:cxn>
                </a:cxnLst>
                <a:rect l="l" t="t" r="r" b="b"/>
                <a:pathLst>
                  <a:path w="1014412" h="1014349">
                    <a:moveTo>
                      <a:pt x="0" y="0"/>
                    </a:moveTo>
                    <a:cubicBezTo>
                      <a:pt x="0" y="560197"/>
                      <a:pt x="454152" y="1014349"/>
                      <a:pt x="1014413" y="1014349"/>
                    </a:cubicBezTo>
                    <a:lnTo>
                      <a:pt x="1014413" y="0"/>
                    </a:lnTo>
                    <a:lnTo>
                      <a:pt x="0" y="0"/>
                    </a:lnTo>
                    <a:close/>
                  </a:path>
                </a:pathLst>
              </a:custGeom>
              <a:noFill/>
              <a:ln w="38100" cap="flat">
                <a:solidFill>
                  <a:schemeClr val="accent2"/>
                </a:solid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xmlns="" id="{951929C5-197D-4A0B-A2B5-804D12F44C92}"/>
                  </a:ext>
                </a:extLst>
              </p:cNvPr>
              <p:cNvSpPr/>
              <p:nvPr/>
            </p:nvSpPr>
            <p:spPr>
              <a:xfrm>
                <a:off x="11557634" y="0"/>
                <a:ext cx="634365" cy="634365"/>
              </a:xfrm>
              <a:custGeom>
                <a:avLst/>
                <a:gdLst>
                  <a:gd name="connsiteX0" fmla="*/ 0 w 634365"/>
                  <a:gd name="connsiteY0" fmla="*/ 0 h 634365"/>
                  <a:gd name="connsiteX1" fmla="*/ 634365 w 634365"/>
                  <a:gd name="connsiteY1" fmla="*/ 634365 h 634365"/>
                  <a:gd name="connsiteX2" fmla="*/ 634365 w 634365"/>
                  <a:gd name="connsiteY2" fmla="*/ 0 h 634365"/>
                  <a:gd name="connsiteX3" fmla="*/ 0 w 634365"/>
                  <a:gd name="connsiteY3" fmla="*/ 0 h 634365"/>
                </a:gdLst>
                <a:ahLst/>
                <a:cxnLst>
                  <a:cxn ang="0">
                    <a:pos x="connsiteX0" y="connsiteY0"/>
                  </a:cxn>
                  <a:cxn ang="0">
                    <a:pos x="connsiteX1" y="connsiteY1"/>
                  </a:cxn>
                  <a:cxn ang="0">
                    <a:pos x="connsiteX2" y="connsiteY2"/>
                  </a:cxn>
                  <a:cxn ang="0">
                    <a:pos x="connsiteX3" y="connsiteY3"/>
                  </a:cxn>
                </a:cxnLst>
                <a:rect l="l" t="t" r="r" b="b"/>
                <a:pathLst>
                  <a:path w="634365" h="634365">
                    <a:moveTo>
                      <a:pt x="0" y="0"/>
                    </a:moveTo>
                    <a:cubicBezTo>
                      <a:pt x="0" y="350330"/>
                      <a:pt x="284035" y="634365"/>
                      <a:pt x="634365" y="634365"/>
                    </a:cubicBezTo>
                    <a:lnTo>
                      <a:pt x="634365" y="0"/>
                    </a:lnTo>
                    <a:lnTo>
                      <a:pt x="0" y="0"/>
                    </a:lnTo>
                    <a:close/>
                  </a:path>
                </a:pathLst>
              </a:custGeom>
              <a:solidFill>
                <a:schemeClr val="accent2"/>
              </a:solidFill>
              <a:ln w="6350" cap="flat">
                <a:noFill/>
                <a:prstDash val="solid"/>
                <a:miter/>
              </a:ln>
            </p:spPr>
            <p:txBody>
              <a:bodyPr rtlCol="0" anchor="ctr"/>
              <a:lstStyle/>
              <a:p>
                <a:endParaRPr lang="en-US" dirty="0"/>
              </a:p>
            </p:txBody>
          </p:sp>
        </p:grpSp>
        <p:sp>
          <p:nvSpPr>
            <p:cNvPr id="21" name="Freeform: Shape 20">
              <a:extLst>
                <a:ext uri="{FF2B5EF4-FFF2-40B4-BE49-F238E27FC236}">
                  <a16:creationId xmlns:a16="http://schemas.microsoft.com/office/drawing/2014/main" xmlns="" id="{EC9C01DF-90D2-4BFC-B9CE-9888DC94B9A3}"/>
                </a:ext>
              </a:extLst>
            </p:cNvPr>
            <p:cNvSpPr/>
            <p:nvPr/>
          </p:nvSpPr>
          <p:spPr>
            <a:xfrm flipH="1">
              <a:off x="0" y="0"/>
              <a:ext cx="1255839" cy="1255839"/>
            </a:xfrm>
            <a:custGeom>
              <a:avLst/>
              <a:gdLst>
                <a:gd name="connsiteX0" fmla="*/ 147193 w 1255839"/>
                <a:gd name="connsiteY0" fmla="*/ 0 h 1255839"/>
                <a:gd name="connsiteX1" fmla="*/ 0 w 1255839"/>
                <a:gd name="connsiteY1" fmla="*/ 0 h 1255839"/>
                <a:gd name="connsiteX2" fmla="*/ 1255840 w 1255839"/>
                <a:gd name="connsiteY2" fmla="*/ 1255840 h 1255839"/>
                <a:gd name="connsiteX3" fmla="*/ 1255840 w 1255839"/>
                <a:gd name="connsiteY3" fmla="*/ 1108647 h 1255839"/>
                <a:gd name="connsiteX4" fmla="*/ 147193 w 1255839"/>
                <a:gd name="connsiteY4" fmla="*/ 0 h 125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39" h="1255839">
                  <a:moveTo>
                    <a:pt x="147193" y="0"/>
                  </a:moveTo>
                  <a:lnTo>
                    <a:pt x="0" y="0"/>
                  </a:lnTo>
                  <a:cubicBezTo>
                    <a:pt x="0" y="692468"/>
                    <a:pt x="563372" y="1255840"/>
                    <a:pt x="1255840" y="1255840"/>
                  </a:cubicBezTo>
                  <a:lnTo>
                    <a:pt x="1255840" y="1108647"/>
                  </a:lnTo>
                  <a:cubicBezTo>
                    <a:pt x="644525" y="1108647"/>
                    <a:pt x="147193" y="611315"/>
                    <a:pt x="147193" y="0"/>
                  </a:cubicBezTo>
                  <a:close/>
                </a:path>
              </a:pathLst>
            </a:custGeom>
            <a:solidFill>
              <a:schemeClr val="accent1">
                <a:lumMod val="60000"/>
                <a:lumOff val="40000"/>
              </a:schemeClr>
            </a:solidFill>
            <a:ln w="6350" cap="flat">
              <a:noFill/>
              <a:prstDash val="solid"/>
              <a:miter/>
            </a:ln>
          </p:spPr>
          <p:txBody>
            <a:bodyPr rtlCol="0" anchor="ctr"/>
            <a:lstStyle/>
            <a:p>
              <a:endParaRPr lang="en-US" dirty="0"/>
            </a:p>
          </p:txBody>
        </p:sp>
      </p:grpSp>
      <p:sp>
        <p:nvSpPr>
          <p:cNvPr id="2" name="مستطيل 1"/>
          <p:cNvSpPr/>
          <p:nvPr/>
        </p:nvSpPr>
        <p:spPr>
          <a:xfrm>
            <a:off x="12102375" y="2496622"/>
            <a:ext cx="1430200" cy="369332"/>
          </a:xfrm>
          <a:prstGeom prst="rect">
            <a:avLst/>
          </a:prstGeom>
        </p:spPr>
        <p:txBody>
          <a:bodyPr wrap="none">
            <a:spAutoFit/>
          </a:bodyPr>
          <a:lstStyle/>
          <a:p>
            <a:r>
              <a:rPr lang="en-US" b="1" dirty="0">
                <a:solidFill>
                  <a:schemeClr val="bg1"/>
                </a:solidFill>
                <a:latin typeface="Segoe UI" panose="020B0502040204020203" pitchFamily="34" charset="0"/>
                <a:ea typeface="Open Sans" panose="020B0606030504020204" pitchFamily="34" charset="0"/>
                <a:cs typeface="Open Sans" panose="020B0606030504020204" pitchFamily="34" charset="0"/>
              </a:rPr>
              <a:t>EDIT SLIDE </a:t>
            </a:r>
            <a:endParaRPr lang="en-US" dirty="0"/>
          </a:p>
        </p:txBody>
      </p:sp>
      <p:sp>
        <p:nvSpPr>
          <p:cNvPr id="4" name="مستطيل 3"/>
          <p:cNvSpPr/>
          <p:nvPr/>
        </p:nvSpPr>
        <p:spPr>
          <a:xfrm>
            <a:off x="2530136" y="2128124"/>
            <a:ext cx="6462944" cy="369332"/>
          </a:xfrm>
          <a:prstGeom prst="rect">
            <a:avLst/>
          </a:prstGeom>
        </p:spPr>
        <p:txBody>
          <a:bodyPr wrap="square">
            <a:spAutoFit/>
          </a:bodyPr>
          <a:lstStyle/>
          <a:p>
            <a:r>
              <a:rPr lang="en-US" dirty="0" smtClean="0"/>
              <a:t> </a:t>
            </a:r>
            <a:endParaRPr lang="en-US" dirty="0"/>
          </a:p>
        </p:txBody>
      </p:sp>
      <p:sp>
        <p:nvSpPr>
          <p:cNvPr id="5" name="مستطيل 4"/>
          <p:cNvSpPr/>
          <p:nvPr/>
        </p:nvSpPr>
        <p:spPr>
          <a:xfrm>
            <a:off x="731134" y="295910"/>
            <a:ext cx="1843390" cy="523220"/>
          </a:xfrm>
          <a:prstGeom prst="rect">
            <a:avLst/>
          </a:prstGeom>
        </p:spPr>
        <p:txBody>
          <a:bodyPr wrap="square">
            <a:spAutoFit/>
          </a:bodyPr>
          <a:lstStyle/>
          <a:p>
            <a:r>
              <a:rPr lang="en-US" sz="2800" b="1" dirty="0">
                <a:solidFill>
                  <a:schemeClr val="bg1"/>
                </a:solidFill>
              </a:rPr>
              <a:t>Regression</a:t>
            </a:r>
          </a:p>
        </p:txBody>
      </p:sp>
      <p:sp>
        <p:nvSpPr>
          <p:cNvPr id="6" name="مستطيل 5"/>
          <p:cNvSpPr/>
          <p:nvPr/>
        </p:nvSpPr>
        <p:spPr>
          <a:xfrm>
            <a:off x="568525" y="1255839"/>
            <a:ext cx="6096000" cy="4247317"/>
          </a:xfrm>
          <a:prstGeom prst="rect">
            <a:avLst/>
          </a:prstGeom>
        </p:spPr>
        <p:txBody>
          <a:bodyPr>
            <a:spAutoFit/>
          </a:bodyPr>
          <a:lstStyle/>
          <a:p>
            <a:pPr marL="285750" indent="-285750">
              <a:buFontTx/>
              <a:buChar char="-"/>
            </a:pPr>
            <a:r>
              <a:rPr lang="en-US"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Simple </a:t>
            </a:r>
            <a:r>
              <a:rPr lang="en-US" b="1" dirty="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Linear Regression  </a:t>
            </a:r>
          </a:p>
          <a:p>
            <a:endParaRPr lang="en-US" b="1" dirty="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endParaRPr>
          </a:p>
          <a:p>
            <a:pPr marL="285750" indent="-285750">
              <a:buFontTx/>
              <a:buChar char="-"/>
            </a:pPr>
            <a:r>
              <a:rPr lang="en-US"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Multiple </a:t>
            </a:r>
            <a:r>
              <a:rPr lang="en-US" b="1" dirty="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Linear </a:t>
            </a:r>
            <a:r>
              <a:rPr lang="en-US"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Regression</a:t>
            </a:r>
          </a:p>
          <a:p>
            <a:endParaRPr lang="en-US"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endParaRPr>
          </a:p>
          <a:p>
            <a:pPr marL="285750" indent="-285750">
              <a:buFontTx/>
              <a:buChar char="-"/>
            </a:pPr>
            <a:r>
              <a:rPr lang="en-US"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Polynomial </a:t>
            </a:r>
            <a:r>
              <a:rPr lang="en-US" b="1" dirty="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Regression  </a:t>
            </a:r>
          </a:p>
          <a:p>
            <a:r>
              <a:rPr lang="en-US"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                 </a:t>
            </a:r>
          </a:p>
          <a:p>
            <a:pPr marL="285750" indent="-285750">
              <a:buFontTx/>
              <a:buChar char="-"/>
            </a:pPr>
            <a:r>
              <a:rPr lang="en-US"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Support </a:t>
            </a:r>
            <a:r>
              <a:rPr lang="en-US" b="1" dirty="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Vector </a:t>
            </a:r>
            <a:r>
              <a:rPr lang="en-US"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Machine (SVR)</a:t>
            </a:r>
          </a:p>
          <a:p>
            <a:r>
              <a:rPr lang="en-US"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  </a:t>
            </a:r>
          </a:p>
          <a:p>
            <a:pPr marL="285750" indent="-285750">
              <a:buFontTx/>
              <a:buChar char="-"/>
            </a:pPr>
            <a:r>
              <a:rPr lang="en-US" b="1" dirty="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Decision Tree </a:t>
            </a:r>
            <a:r>
              <a:rPr lang="en-US"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Regression</a:t>
            </a:r>
          </a:p>
          <a:p>
            <a:r>
              <a:rPr lang="en-US"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   </a:t>
            </a:r>
          </a:p>
          <a:p>
            <a:pPr marL="285750" indent="-285750">
              <a:buFontTx/>
              <a:buChar char="-"/>
            </a:pPr>
            <a:r>
              <a:rPr lang="en-US"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Random </a:t>
            </a:r>
            <a:r>
              <a:rPr lang="en-US" b="1" dirty="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Forest </a:t>
            </a:r>
            <a:r>
              <a:rPr lang="en-US"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Regression </a:t>
            </a:r>
          </a:p>
          <a:p>
            <a:endParaRPr lang="en-US"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endParaRPr>
          </a:p>
          <a:p>
            <a:pPr marL="285750" indent="-285750">
              <a:buFontTx/>
              <a:buChar char="-"/>
            </a:pPr>
            <a:r>
              <a:rPr lang="en-US"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Evaluating </a:t>
            </a:r>
            <a:r>
              <a:rPr lang="en-US" b="1" dirty="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Regression Models </a:t>
            </a:r>
            <a:r>
              <a:rPr lang="en-US"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Performance</a:t>
            </a:r>
          </a:p>
          <a:p>
            <a:endParaRPr lang="en-US"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endParaRPr>
          </a:p>
          <a:p>
            <a:r>
              <a:rPr lang="en-US"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   Regression Model Selection </a:t>
            </a:r>
            <a:endParaRPr lang="en-US" b="1" dirty="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endParaRPr>
          </a:p>
        </p:txBody>
      </p:sp>
      <p:pic>
        <p:nvPicPr>
          <p:cNvPr id="7" name="صورة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1379" y="1326455"/>
            <a:ext cx="4973312" cy="4165149"/>
          </a:xfrm>
          <a:prstGeom prst="rect">
            <a:avLst/>
          </a:prstGeom>
        </p:spPr>
      </p:pic>
    </p:spTree>
    <p:extLst>
      <p:ext uri="{BB962C8B-B14F-4D97-AF65-F5344CB8AC3E}">
        <p14:creationId xmlns:p14="http://schemas.microsoft.com/office/powerpoint/2010/main" val="39709861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مستطيل 1"/>
          <p:cNvSpPr/>
          <p:nvPr/>
        </p:nvSpPr>
        <p:spPr>
          <a:xfrm>
            <a:off x="696685" y="275549"/>
            <a:ext cx="7175863" cy="738664"/>
          </a:xfrm>
          <a:prstGeom prst="rect">
            <a:avLst/>
          </a:prstGeom>
        </p:spPr>
        <p:txBody>
          <a:bodyPr wrap="square">
            <a:spAutoFit/>
          </a:bodyPr>
          <a:lstStyle/>
          <a:p>
            <a:r>
              <a:rPr lang="en-US" sz="2400" dirty="0" smtClean="0">
                <a:solidFill>
                  <a:schemeClr val="bg1"/>
                </a:solidFill>
              </a:rPr>
              <a:t>1- Simple </a:t>
            </a:r>
            <a:r>
              <a:rPr lang="en-US" sz="2400" dirty="0">
                <a:solidFill>
                  <a:schemeClr val="bg1"/>
                </a:solidFill>
              </a:rPr>
              <a:t>Linear Regression (Equation of a straight line</a:t>
            </a:r>
            <a:r>
              <a:rPr lang="en-US" dirty="0">
                <a:solidFill>
                  <a:schemeClr val="bg1"/>
                </a:solidFill>
              </a:rPr>
              <a:t>)</a:t>
            </a:r>
            <a:r>
              <a:rPr lang="en-US" dirty="0"/>
              <a:t> </a:t>
            </a:r>
            <a:endParaRPr lang="en-US" dirty="0" smtClean="0"/>
          </a:p>
          <a:p>
            <a:r>
              <a:rPr lang="en-US" dirty="0"/>
              <a:t> </a:t>
            </a:r>
            <a:r>
              <a:rPr lang="en-US" dirty="0" smtClean="0"/>
              <a:t>          </a:t>
            </a:r>
            <a:r>
              <a:rPr lang="en-US" dirty="0" smtClean="0">
                <a:solidFill>
                  <a:schemeClr val="bg1">
                    <a:lumMod val="85000"/>
                  </a:schemeClr>
                </a:solidFill>
              </a:rPr>
              <a:t>It </a:t>
            </a:r>
            <a:r>
              <a:rPr lang="en-US" dirty="0">
                <a:solidFill>
                  <a:schemeClr val="bg1">
                    <a:lumMod val="85000"/>
                  </a:schemeClr>
                </a:solidFill>
              </a:rPr>
              <a:t>also called ordinary least squares (OLS) </a:t>
            </a:r>
          </a:p>
        </p:txBody>
      </p:sp>
      <p:pic>
        <p:nvPicPr>
          <p:cNvPr id="3" name="صورة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 y="1367245"/>
            <a:ext cx="5179423" cy="3884567"/>
          </a:xfrm>
          <a:prstGeom prst="rect">
            <a:avLst/>
          </a:prstGeom>
        </p:spPr>
      </p:pic>
      <p:pic>
        <p:nvPicPr>
          <p:cNvPr id="5" name="صورة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0258" y="2955835"/>
            <a:ext cx="5482771" cy="3508973"/>
          </a:xfrm>
          <a:prstGeom prst="rect">
            <a:avLst/>
          </a:prstGeom>
        </p:spPr>
      </p:pic>
    </p:spTree>
    <p:extLst>
      <p:ext uri="{BB962C8B-B14F-4D97-AF65-F5344CB8AC3E}">
        <p14:creationId xmlns:p14="http://schemas.microsoft.com/office/powerpoint/2010/main" val="351184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مستطيل 1"/>
          <p:cNvSpPr/>
          <p:nvPr/>
        </p:nvSpPr>
        <p:spPr>
          <a:xfrm>
            <a:off x="444136" y="370506"/>
            <a:ext cx="6905897" cy="461665"/>
          </a:xfrm>
          <a:prstGeom prst="rect">
            <a:avLst/>
          </a:prstGeom>
        </p:spPr>
        <p:txBody>
          <a:bodyPr wrap="square">
            <a:spAutoFit/>
          </a:bodyPr>
          <a:lstStyle/>
          <a:p>
            <a:r>
              <a:rPr lang="en-US" sz="2400" dirty="0" smtClean="0">
                <a:solidFill>
                  <a:schemeClr val="bg1"/>
                </a:solidFill>
              </a:rPr>
              <a:t>1- Simple </a:t>
            </a:r>
            <a:r>
              <a:rPr lang="en-US" sz="2400" dirty="0">
                <a:solidFill>
                  <a:schemeClr val="bg1"/>
                </a:solidFill>
              </a:rPr>
              <a:t>Linear Regression (Calculate Cost Function) </a:t>
            </a:r>
          </a:p>
        </p:txBody>
      </p:sp>
      <p:pic>
        <p:nvPicPr>
          <p:cNvPr id="4" name="صورة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36" y="1114818"/>
            <a:ext cx="5722086" cy="3753274"/>
          </a:xfrm>
          <a:prstGeom prst="rect">
            <a:avLst/>
          </a:prstGeom>
        </p:spPr>
      </p:pic>
      <p:pic>
        <p:nvPicPr>
          <p:cNvPr id="5" name="صورة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3457" y="2603863"/>
            <a:ext cx="5443991" cy="3837214"/>
          </a:xfrm>
          <a:prstGeom prst="rect">
            <a:avLst/>
          </a:prstGeom>
        </p:spPr>
      </p:pic>
      <p:sp>
        <p:nvSpPr>
          <p:cNvPr id="6" name="مستطيل 5"/>
          <p:cNvSpPr/>
          <p:nvPr/>
        </p:nvSpPr>
        <p:spPr>
          <a:xfrm>
            <a:off x="6433457" y="1323824"/>
            <a:ext cx="5407469" cy="646331"/>
          </a:xfrm>
          <a:prstGeom prst="rect">
            <a:avLst/>
          </a:prstGeom>
        </p:spPr>
        <p:txBody>
          <a:bodyPr wrap="square">
            <a:spAutoFit/>
          </a:bodyPr>
          <a:lstStyle/>
          <a:p>
            <a:r>
              <a:rPr lang="en-US" dirty="0">
                <a:solidFill>
                  <a:schemeClr val="bg1">
                    <a:lumMod val="85000"/>
                  </a:schemeClr>
                </a:solidFill>
              </a:rPr>
              <a:t>The goal is to minimize the sum of squares of residuals (y-y’) is as small as possible</a:t>
            </a:r>
          </a:p>
        </p:txBody>
      </p:sp>
    </p:spTree>
    <p:extLst>
      <p:ext uri="{BB962C8B-B14F-4D97-AF65-F5344CB8AC3E}">
        <p14:creationId xmlns:p14="http://schemas.microsoft.com/office/powerpoint/2010/main" val="1560111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مستطيل 1"/>
          <p:cNvSpPr/>
          <p:nvPr/>
        </p:nvSpPr>
        <p:spPr>
          <a:xfrm>
            <a:off x="452844" y="258132"/>
            <a:ext cx="8978539" cy="461665"/>
          </a:xfrm>
          <a:prstGeom prst="rect">
            <a:avLst/>
          </a:prstGeom>
        </p:spPr>
        <p:txBody>
          <a:bodyPr wrap="square">
            <a:spAutoFit/>
          </a:bodyPr>
          <a:lstStyle/>
          <a:p>
            <a:r>
              <a:rPr lang="en-US" sz="2400" dirty="0" smtClean="0">
                <a:solidFill>
                  <a:schemeClr val="bg1"/>
                </a:solidFill>
              </a:rPr>
              <a:t>1- Simple </a:t>
            </a:r>
            <a:r>
              <a:rPr lang="en-US" sz="2400" dirty="0">
                <a:solidFill>
                  <a:schemeClr val="bg1"/>
                </a:solidFill>
              </a:rPr>
              <a:t>Linear Regression (Minimize cost using Gradient Descent) </a:t>
            </a:r>
          </a:p>
        </p:txBody>
      </p:sp>
      <p:pic>
        <p:nvPicPr>
          <p:cNvPr id="3" name="صورة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640" y="1175656"/>
            <a:ext cx="5080338" cy="3971925"/>
          </a:xfrm>
          <a:prstGeom prst="rect">
            <a:avLst/>
          </a:prstGeom>
        </p:spPr>
      </p:pic>
      <p:pic>
        <p:nvPicPr>
          <p:cNvPr id="4" name="صورة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844" y="1175655"/>
            <a:ext cx="4907009" cy="3971925"/>
          </a:xfrm>
          <a:prstGeom prst="rect">
            <a:avLst/>
          </a:prstGeom>
        </p:spPr>
      </p:pic>
      <p:pic>
        <p:nvPicPr>
          <p:cNvPr id="5" name="صورة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527" y="5263435"/>
            <a:ext cx="4171406" cy="1594565"/>
          </a:xfrm>
          <a:prstGeom prst="rect">
            <a:avLst/>
          </a:prstGeom>
        </p:spPr>
      </p:pic>
      <p:pic>
        <p:nvPicPr>
          <p:cNvPr id="6" name="صورة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5897" y="5260250"/>
            <a:ext cx="3587931" cy="1597750"/>
          </a:xfrm>
          <a:prstGeom prst="rect">
            <a:avLst/>
          </a:prstGeom>
        </p:spPr>
      </p:pic>
    </p:spTree>
    <p:extLst>
      <p:ext uri="{BB962C8B-B14F-4D97-AF65-F5344CB8AC3E}">
        <p14:creationId xmlns:p14="http://schemas.microsoft.com/office/powerpoint/2010/main" val="1517913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مستطيل 1"/>
          <p:cNvSpPr/>
          <p:nvPr/>
        </p:nvSpPr>
        <p:spPr>
          <a:xfrm>
            <a:off x="635725" y="284259"/>
            <a:ext cx="8543109" cy="461665"/>
          </a:xfrm>
          <a:prstGeom prst="rect">
            <a:avLst/>
          </a:prstGeom>
        </p:spPr>
        <p:txBody>
          <a:bodyPr wrap="square">
            <a:spAutoFit/>
          </a:bodyPr>
          <a:lstStyle/>
          <a:p>
            <a:r>
              <a:rPr lang="en-US" sz="2400" dirty="0" smtClean="0">
                <a:solidFill>
                  <a:schemeClr val="bg1"/>
                </a:solidFill>
              </a:rPr>
              <a:t>1- Simple </a:t>
            </a:r>
            <a:r>
              <a:rPr lang="en-US" sz="2400" dirty="0">
                <a:solidFill>
                  <a:schemeClr val="bg1"/>
                </a:solidFill>
              </a:rPr>
              <a:t>Linear Regression (Minimize cost using Gradient Descent) </a:t>
            </a:r>
          </a:p>
        </p:txBody>
      </p:sp>
      <p:pic>
        <p:nvPicPr>
          <p:cNvPr id="3" name="Graphic 15">
            <a:extLst>
              <a:ext uri="{FF2B5EF4-FFF2-40B4-BE49-F238E27FC236}">
                <a16:creationId xmlns:a16="http://schemas.microsoft.com/office/drawing/2014/main" xmlns="" id="{E0486F59-7346-4D64-9B6F-29A7FE6EB31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928660" y="972616"/>
            <a:ext cx="4263340" cy="5885384"/>
          </a:xfrm>
          <a:prstGeom prst="rect">
            <a:avLst/>
          </a:prstGeom>
        </p:spPr>
      </p:pic>
      <p:pic>
        <p:nvPicPr>
          <p:cNvPr id="4" name="صورة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4813" y="844731"/>
            <a:ext cx="4410075" cy="6013269"/>
          </a:xfrm>
          <a:prstGeom prst="rect">
            <a:avLst/>
          </a:prstGeom>
        </p:spPr>
      </p:pic>
    </p:spTree>
    <p:extLst>
      <p:ext uri="{BB962C8B-B14F-4D97-AF65-F5344CB8AC3E}">
        <p14:creationId xmlns:p14="http://schemas.microsoft.com/office/powerpoint/2010/main" val="176432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مستطيل 1"/>
          <p:cNvSpPr/>
          <p:nvPr/>
        </p:nvSpPr>
        <p:spPr>
          <a:xfrm>
            <a:off x="542775" y="379214"/>
            <a:ext cx="6354413" cy="461665"/>
          </a:xfrm>
          <a:prstGeom prst="rect">
            <a:avLst/>
          </a:prstGeom>
        </p:spPr>
        <p:txBody>
          <a:bodyPr wrap="square">
            <a:spAutoFit/>
          </a:bodyPr>
          <a:lstStyle/>
          <a:p>
            <a:r>
              <a:rPr lang="en-US" sz="2400" dirty="0" smtClean="0">
                <a:solidFill>
                  <a:schemeClr val="bg1"/>
                </a:solidFill>
              </a:rPr>
              <a:t>2-Multiple </a:t>
            </a:r>
            <a:r>
              <a:rPr lang="en-US" sz="2400" dirty="0">
                <a:solidFill>
                  <a:schemeClr val="bg1"/>
                </a:solidFill>
              </a:rPr>
              <a:t>Linear Regression (Equation) </a:t>
            </a:r>
          </a:p>
        </p:txBody>
      </p:sp>
      <p:pic>
        <p:nvPicPr>
          <p:cNvPr id="3" name="صورة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516" y="4093559"/>
            <a:ext cx="5962976" cy="2328479"/>
          </a:xfrm>
          <a:prstGeom prst="rect">
            <a:avLst/>
          </a:prstGeom>
        </p:spPr>
      </p:pic>
      <p:pic>
        <p:nvPicPr>
          <p:cNvPr id="4" name="صورة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926" y="991081"/>
            <a:ext cx="5408023" cy="4040296"/>
          </a:xfrm>
          <a:prstGeom prst="rect">
            <a:avLst/>
          </a:prstGeom>
        </p:spPr>
      </p:pic>
    </p:spTree>
    <p:extLst>
      <p:ext uri="{BB962C8B-B14F-4D97-AF65-F5344CB8AC3E}">
        <p14:creationId xmlns:p14="http://schemas.microsoft.com/office/powerpoint/2010/main" val="2014123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مستطيل 1"/>
          <p:cNvSpPr/>
          <p:nvPr/>
        </p:nvSpPr>
        <p:spPr>
          <a:xfrm>
            <a:off x="566497" y="335671"/>
            <a:ext cx="7628269" cy="461665"/>
          </a:xfrm>
          <a:prstGeom prst="rect">
            <a:avLst/>
          </a:prstGeom>
        </p:spPr>
        <p:txBody>
          <a:bodyPr wrap="square">
            <a:spAutoFit/>
          </a:bodyPr>
          <a:lstStyle/>
          <a:p>
            <a:r>
              <a:rPr lang="en-US" sz="2400" dirty="0" smtClean="0">
                <a:solidFill>
                  <a:schemeClr val="bg1"/>
                </a:solidFill>
              </a:rPr>
              <a:t>2- Multiple </a:t>
            </a:r>
            <a:r>
              <a:rPr lang="en-US" sz="2400" dirty="0">
                <a:solidFill>
                  <a:schemeClr val="bg1"/>
                </a:solidFill>
              </a:rPr>
              <a:t>Linear Regression (Update theta values) </a:t>
            </a:r>
          </a:p>
        </p:txBody>
      </p:sp>
      <p:pic>
        <p:nvPicPr>
          <p:cNvPr id="3" name="صورة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612" y="1216614"/>
            <a:ext cx="10058400" cy="5288518"/>
          </a:xfrm>
          <a:prstGeom prst="rect">
            <a:avLst/>
          </a:prstGeom>
        </p:spPr>
      </p:pic>
    </p:spTree>
    <p:extLst>
      <p:ext uri="{BB962C8B-B14F-4D97-AF65-F5344CB8AC3E}">
        <p14:creationId xmlns:p14="http://schemas.microsoft.com/office/powerpoint/2010/main" val="376458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مستطيل 1"/>
          <p:cNvSpPr/>
          <p:nvPr/>
        </p:nvSpPr>
        <p:spPr>
          <a:xfrm>
            <a:off x="683797" y="374470"/>
            <a:ext cx="6997163" cy="461665"/>
          </a:xfrm>
          <a:prstGeom prst="rect">
            <a:avLst/>
          </a:prstGeom>
        </p:spPr>
        <p:txBody>
          <a:bodyPr wrap="square">
            <a:spAutoFit/>
          </a:bodyPr>
          <a:lstStyle/>
          <a:p>
            <a:r>
              <a:rPr lang="en-US" sz="2400" dirty="0" smtClean="0">
                <a:solidFill>
                  <a:schemeClr val="bg1"/>
                </a:solidFill>
              </a:rPr>
              <a:t>3-Polynomial </a:t>
            </a:r>
            <a:r>
              <a:rPr lang="en-US" sz="2400" dirty="0">
                <a:solidFill>
                  <a:schemeClr val="bg1"/>
                </a:solidFill>
              </a:rPr>
              <a:t>Regression (Poly equation) </a:t>
            </a:r>
          </a:p>
        </p:txBody>
      </p:sp>
      <p:pic>
        <p:nvPicPr>
          <p:cNvPr id="3" name="صورة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1745" y="266920"/>
            <a:ext cx="5160110" cy="4123506"/>
          </a:xfrm>
          <a:prstGeom prst="rect">
            <a:avLst/>
          </a:prstGeom>
        </p:spPr>
      </p:pic>
      <p:sp>
        <p:nvSpPr>
          <p:cNvPr id="4" name="مستطيل 3"/>
          <p:cNvSpPr/>
          <p:nvPr/>
        </p:nvSpPr>
        <p:spPr>
          <a:xfrm>
            <a:off x="176487" y="1673109"/>
            <a:ext cx="6096000" cy="2123658"/>
          </a:xfrm>
          <a:prstGeom prst="rect">
            <a:avLst/>
          </a:prstGeom>
        </p:spPr>
        <p:txBody>
          <a:bodyPr>
            <a:spAutoFit/>
          </a:bodyPr>
          <a:lstStyle/>
          <a:p>
            <a:r>
              <a:rPr lang="en-US" sz="1600" dirty="0">
                <a:solidFill>
                  <a:schemeClr val="bg1">
                    <a:lumMod val="85000"/>
                  </a:schemeClr>
                </a:solidFill>
                <a:latin typeface="Verdana" panose="020B0604030504040204" pitchFamily="34" charset="0"/>
              </a:rPr>
              <a:t>If your data points clearly will not fit a linear regression (a straight line through all data points), it might be ideal for polynomial regression</a:t>
            </a:r>
            <a:r>
              <a:rPr lang="en-US" sz="1600" dirty="0" smtClean="0">
                <a:solidFill>
                  <a:schemeClr val="bg1">
                    <a:lumMod val="85000"/>
                  </a:schemeClr>
                </a:solidFill>
                <a:latin typeface="Verdana" panose="020B0604030504040204" pitchFamily="34" charset="0"/>
              </a:rPr>
              <a:t>.</a:t>
            </a:r>
          </a:p>
          <a:p>
            <a:endParaRPr lang="en-US" dirty="0" smtClean="0">
              <a:solidFill>
                <a:srgbClr val="000000"/>
              </a:solidFill>
              <a:latin typeface="Verdana" panose="020B0604030504040204" pitchFamily="34" charset="0"/>
            </a:endParaRPr>
          </a:p>
          <a:p>
            <a:endParaRPr lang="en-US" dirty="0">
              <a:solidFill>
                <a:srgbClr val="000000"/>
              </a:solidFill>
              <a:latin typeface="Verdana" panose="020B0604030504040204" pitchFamily="34" charset="0"/>
            </a:endParaRPr>
          </a:p>
          <a:p>
            <a:r>
              <a:rPr lang="en-US" sz="1600" dirty="0">
                <a:solidFill>
                  <a:schemeClr val="bg1">
                    <a:lumMod val="85000"/>
                  </a:schemeClr>
                </a:solidFill>
                <a:latin typeface="Verdana" panose="020B0604030504040204" pitchFamily="34" charset="0"/>
              </a:rPr>
              <a:t>Polynomial regression, like linear regression, uses the relationship between the variables x and y to find the best way to draw a line through the data </a:t>
            </a:r>
            <a:r>
              <a:rPr lang="en-US" sz="1600" dirty="0" smtClean="0">
                <a:solidFill>
                  <a:schemeClr val="bg1">
                    <a:lumMod val="85000"/>
                  </a:schemeClr>
                </a:solidFill>
                <a:latin typeface="Verdana" panose="020B0604030504040204" pitchFamily="34" charset="0"/>
              </a:rPr>
              <a:t>points</a:t>
            </a:r>
            <a:endParaRPr lang="en-US" b="0" i="0" dirty="0">
              <a:solidFill>
                <a:srgbClr val="000000"/>
              </a:solidFill>
              <a:effectLst/>
              <a:latin typeface="Verdana" panose="020B0604030504040204" pitchFamily="34" charset="0"/>
            </a:endParaRPr>
          </a:p>
        </p:txBody>
      </p:sp>
      <p:pic>
        <p:nvPicPr>
          <p:cNvPr id="5" name="صورة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144" y="4172185"/>
            <a:ext cx="5268686" cy="2418895"/>
          </a:xfrm>
          <a:prstGeom prst="rect">
            <a:avLst/>
          </a:prstGeom>
        </p:spPr>
      </p:pic>
      <p:pic>
        <p:nvPicPr>
          <p:cNvPr id="6" name="صورة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132" y="4777457"/>
            <a:ext cx="4479336" cy="1813623"/>
          </a:xfrm>
          <a:prstGeom prst="rect">
            <a:avLst/>
          </a:prstGeom>
        </p:spPr>
      </p:pic>
    </p:spTree>
    <p:extLst>
      <p:ext uri="{BB962C8B-B14F-4D97-AF65-F5344CB8AC3E}">
        <p14:creationId xmlns:p14="http://schemas.microsoft.com/office/powerpoint/2010/main" val="2554951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مستطيل 7"/>
          <p:cNvSpPr/>
          <p:nvPr/>
        </p:nvSpPr>
        <p:spPr>
          <a:xfrm>
            <a:off x="685817" y="248586"/>
            <a:ext cx="6202664" cy="461665"/>
          </a:xfrm>
          <a:prstGeom prst="rect">
            <a:avLst/>
          </a:prstGeom>
        </p:spPr>
        <p:txBody>
          <a:bodyPr wrap="square">
            <a:spAutoFit/>
          </a:bodyPr>
          <a:lstStyle/>
          <a:p>
            <a:r>
              <a:rPr lang="en-US" sz="2400" dirty="0" smtClean="0">
                <a:solidFill>
                  <a:schemeClr val="bg1"/>
                </a:solidFill>
              </a:rPr>
              <a:t>4- Support Vector Machine (SVR)</a:t>
            </a:r>
            <a:endParaRPr lang="en-US" sz="2400" dirty="0">
              <a:solidFill>
                <a:schemeClr val="bg1"/>
              </a:solidFill>
            </a:endParaRPr>
          </a:p>
        </p:txBody>
      </p:sp>
      <p:sp>
        <p:nvSpPr>
          <p:cNvPr id="9" name="مستطيل 8"/>
          <p:cNvSpPr/>
          <p:nvPr/>
        </p:nvSpPr>
        <p:spPr>
          <a:xfrm>
            <a:off x="685816" y="710251"/>
            <a:ext cx="5549521" cy="954107"/>
          </a:xfrm>
          <a:prstGeom prst="rect">
            <a:avLst/>
          </a:prstGeom>
        </p:spPr>
        <p:txBody>
          <a:bodyPr wrap="square">
            <a:spAutoFit/>
          </a:bodyPr>
          <a:lstStyle/>
          <a:p>
            <a:r>
              <a:rPr lang="en-US" sz="1400" dirty="0" smtClean="0">
                <a:solidFill>
                  <a:schemeClr val="bg1">
                    <a:lumMod val="85000"/>
                  </a:schemeClr>
                </a:solidFill>
                <a:latin typeface="Open Sans"/>
              </a:rPr>
              <a:t>- A </a:t>
            </a:r>
            <a:r>
              <a:rPr lang="en-US" sz="1400" dirty="0">
                <a:solidFill>
                  <a:schemeClr val="bg1">
                    <a:lumMod val="85000"/>
                  </a:schemeClr>
                </a:solidFill>
                <a:latin typeface="Open Sans"/>
              </a:rPr>
              <a:t>support vector machine (SVM) is a supervised </a:t>
            </a:r>
            <a:r>
              <a:rPr lang="en-US" sz="1400" dirty="0">
                <a:solidFill>
                  <a:schemeClr val="bg1">
                    <a:lumMod val="85000"/>
                  </a:schemeClr>
                </a:solidFill>
                <a:latin typeface="Open Sans"/>
                <a:hlinkClick r:id="rId2"/>
              </a:rPr>
              <a:t>machine learning</a:t>
            </a:r>
            <a:r>
              <a:rPr lang="en-US" sz="1400" dirty="0">
                <a:solidFill>
                  <a:schemeClr val="bg1">
                    <a:lumMod val="85000"/>
                  </a:schemeClr>
                </a:solidFill>
                <a:latin typeface="Open Sans"/>
              </a:rPr>
              <a:t> model that uses </a:t>
            </a:r>
            <a:r>
              <a:rPr lang="en-US" sz="1400" dirty="0">
                <a:solidFill>
                  <a:schemeClr val="bg1">
                    <a:lumMod val="85000"/>
                  </a:schemeClr>
                </a:solidFill>
                <a:latin typeface="Open Sans"/>
                <a:hlinkClick r:id="rId3"/>
              </a:rPr>
              <a:t>classification algorithms</a:t>
            </a:r>
            <a:r>
              <a:rPr lang="en-US" sz="1400" dirty="0">
                <a:solidFill>
                  <a:schemeClr val="bg1">
                    <a:lumMod val="85000"/>
                  </a:schemeClr>
                </a:solidFill>
                <a:latin typeface="Open Sans"/>
              </a:rPr>
              <a:t> for two-group classification problems. After giving an SVM model sets of labeled training data for each category, they’re able to categorize new text.</a:t>
            </a:r>
            <a:endParaRPr lang="en-US" sz="1400" dirty="0">
              <a:solidFill>
                <a:schemeClr val="bg1">
                  <a:lumMod val="85000"/>
                </a:schemeClr>
              </a:solidFill>
            </a:endParaRPr>
          </a:p>
        </p:txBody>
      </p:sp>
      <p:sp>
        <p:nvSpPr>
          <p:cNvPr id="10" name="مستطيل 9"/>
          <p:cNvSpPr/>
          <p:nvPr/>
        </p:nvSpPr>
        <p:spPr>
          <a:xfrm>
            <a:off x="6540137" y="710251"/>
            <a:ext cx="5312229" cy="523220"/>
          </a:xfrm>
          <a:prstGeom prst="rect">
            <a:avLst/>
          </a:prstGeom>
        </p:spPr>
        <p:txBody>
          <a:bodyPr wrap="square">
            <a:spAutoFit/>
          </a:bodyPr>
          <a:lstStyle/>
          <a:p>
            <a:r>
              <a:rPr lang="en-US" sz="1400" dirty="0" smtClean="0">
                <a:solidFill>
                  <a:schemeClr val="bg1">
                    <a:lumMod val="85000"/>
                  </a:schemeClr>
                </a:solidFill>
                <a:latin typeface="Open Sans"/>
              </a:rPr>
              <a:t>- they </a:t>
            </a:r>
            <a:r>
              <a:rPr lang="en-US" sz="1400" dirty="0">
                <a:solidFill>
                  <a:schemeClr val="bg1">
                    <a:lumMod val="85000"/>
                  </a:schemeClr>
                </a:solidFill>
                <a:latin typeface="Open Sans"/>
              </a:rPr>
              <a:t>have two main advantages: higher speed and better performance with a limited number of samples (in the thousands)</a:t>
            </a:r>
            <a:endParaRPr lang="en-US" sz="1400" dirty="0">
              <a:solidFill>
                <a:schemeClr val="bg1">
                  <a:lumMod val="85000"/>
                </a:schemeClr>
              </a:solidFill>
            </a:endParaRPr>
          </a:p>
        </p:txBody>
      </p:sp>
      <p:sp>
        <p:nvSpPr>
          <p:cNvPr id="11" name="مستطيل 10"/>
          <p:cNvSpPr/>
          <p:nvPr/>
        </p:nvSpPr>
        <p:spPr>
          <a:xfrm>
            <a:off x="738067" y="2026873"/>
            <a:ext cx="4711337" cy="1015663"/>
          </a:xfrm>
          <a:prstGeom prst="rect">
            <a:avLst/>
          </a:prstGeom>
        </p:spPr>
        <p:txBody>
          <a:bodyPr wrap="square">
            <a:spAutoFit/>
          </a:bodyPr>
          <a:lstStyle/>
          <a:p>
            <a:r>
              <a:rPr lang="en-US" dirty="0">
                <a:solidFill>
                  <a:srgbClr val="2B3E51"/>
                </a:solidFill>
                <a:latin typeface="Open Sans" panose="020B0606030504020204"/>
              </a:rPr>
              <a:t> </a:t>
            </a:r>
            <a:r>
              <a:rPr lang="en-US" sz="1400" dirty="0">
                <a:solidFill>
                  <a:schemeClr val="bg1">
                    <a:lumMod val="85000"/>
                  </a:schemeClr>
                </a:solidFill>
                <a:latin typeface="Open Sans" panose="020B0606030504020204"/>
              </a:rPr>
              <a:t>Let’s imagine we have two tags: </a:t>
            </a:r>
            <a:r>
              <a:rPr lang="en-US" sz="1400" i="1" dirty="0">
                <a:solidFill>
                  <a:schemeClr val="bg1">
                    <a:lumMod val="85000"/>
                  </a:schemeClr>
                </a:solidFill>
                <a:latin typeface="Open Sans" panose="020B0606030504020204"/>
              </a:rPr>
              <a:t>red</a:t>
            </a:r>
            <a:r>
              <a:rPr lang="en-US" sz="1400" dirty="0">
                <a:solidFill>
                  <a:schemeClr val="bg1">
                    <a:lumMod val="85000"/>
                  </a:schemeClr>
                </a:solidFill>
                <a:latin typeface="Open Sans" panose="020B0606030504020204"/>
              </a:rPr>
              <a:t> and </a:t>
            </a:r>
            <a:r>
              <a:rPr lang="en-US" sz="1400" i="1" dirty="0">
                <a:solidFill>
                  <a:schemeClr val="bg1">
                    <a:lumMod val="85000"/>
                  </a:schemeClr>
                </a:solidFill>
                <a:latin typeface="Open Sans" panose="020B0606030504020204"/>
              </a:rPr>
              <a:t>blue</a:t>
            </a:r>
            <a:r>
              <a:rPr lang="en-US" sz="1400" dirty="0">
                <a:solidFill>
                  <a:schemeClr val="bg1">
                    <a:lumMod val="85000"/>
                  </a:schemeClr>
                </a:solidFill>
                <a:latin typeface="Open Sans" panose="020B0606030504020204"/>
              </a:rPr>
              <a:t>, and our data has two </a:t>
            </a:r>
            <a:r>
              <a:rPr lang="en-US" sz="1400" dirty="0">
                <a:solidFill>
                  <a:schemeClr val="bg1">
                    <a:lumMod val="85000"/>
                  </a:schemeClr>
                </a:solidFill>
                <a:latin typeface="Open Sans" panose="020B0606030504020204"/>
                <a:hlinkClick r:id="rId4"/>
              </a:rPr>
              <a:t>features</a:t>
            </a:r>
            <a:r>
              <a:rPr lang="en-US" sz="1400" dirty="0">
                <a:solidFill>
                  <a:schemeClr val="bg1">
                    <a:lumMod val="85000"/>
                  </a:schemeClr>
                </a:solidFill>
                <a:latin typeface="Open Sans" panose="020B0606030504020204"/>
              </a:rPr>
              <a:t>: </a:t>
            </a:r>
            <a:r>
              <a:rPr lang="en-US" sz="1400" i="1" dirty="0">
                <a:solidFill>
                  <a:schemeClr val="bg1">
                    <a:lumMod val="85000"/>
                  </a:schemeClr>
                </a:solidFill>
                <a:latin typeface="Open Sans" panose="020B0606030504020204"/>
              </a:rPr>
              <a:t>x</a:t>
            </a:r>
            <a:r>
              <a:rPr lang="en-US" sz="1400" dirty="0">
                <a:solidFill>
                  <a:schemeClr val="bg1">
                    <a:lumMod val="85000"/>
                  </a:schemeClr>
                </a:solidFill>
                <a:latin typeface="Open Sans" panose="020B0606030504020204"/>
              </a:rPr>
              <a:t> and </a:t>
            </a:r>
            <a:r>
              <a:rPr lang="en-US" sz="1400" i="1" dirty="0">
                <a:solidFill>
                  <a:schemeClr val="bg1">
                    <a:lumMod val="85000"/>
                  </a:schemeClr>
                </a:solidFill>
                <a:latin typeface="Open Sans" panose="020B0606030504020204"/>
              </a:rPr>
              <a:t>y</a:t>
            </a:r>
            <a:r>
              <a:rPr lang="en-US" sz="1400" dirty="0">
                <a:solidFill>
                  <a:schemeClr val="bg1">
                    <a:lumMod val="85000"/>
                  </a:schemeClr>
                </a:solidFill>
                <a:latin typeface="Open Sans" panose="020B0606030504020204"/>
              </a:rPr>
              <a:t>. We want a classifier that, given a pair of </a:t>
            </a:r>
            <a:r>
              <a:rPr lang="en-US" sz="1400" i="1" dirty="0">
                <a:solidFill>
                  <a:schemeClr val="bg1">
                    <a:lumMod val="85000"/>
                  </a:schemeClr>
                </a:solidFill>
                <a:latin typeface="Open Sans" panose="020B0606030504020204"/>
              </a:rPr>
              <a:t>(</a:t>
            </a:r>
            <a:r>
              <a:rPr lang="en-US" sz="1400" i="1" dirty="0" err="1">
                <a:solidFill>
                  <a:schemeClr val="bg1">
                    <a:lumMod val="85000"/>
                  </a:schemeClr>
                </a:solidFill>
                <a:latin typeface="Open Sans" panose="020B0606030504020204"/>
              </a:rPr>
              <a:t>x,y</a:t>
            </a:r>
            <a:r>
              <a:rPr lang="en-US" sz="1400" i="1" dirty="0">
                <a:solidFill>
                  <a:schemeClr val="bg1">
                    <a:lumMod val="85000"/>
                  </a:schemeClr>
                </a:solidFill>
                <a:latin typeface="Open Sans" panose="020B0606030504020204"/>
              </a:rPr>
              <a:t>)</a:t>
            </a:r>
            <a:r>
              <a:rPr lang="en-US" sz="1400" dirty="0">
                <a:solidFill>
                  <a:schemeClr val="bg1">
                    <a:lumMod val="85000"/>
                  </a:schemeClr>
                </a:solidFill>
                <a:latin typeface="Open Sans" panose="020B0606030504020204"/>
              </a:rPr>
              <a:t> coordinates, outputs if it’s either </a:t>
            </a:r>
            <a:r>
              <a:rPr lang="en-US" sz="1400" i="1" dirty="0">
                <a:solidFill>
                  <a:schemeClr val="bg1">
                    <a:lumMod val="85000"/>
                  </a:schemeClr>
                </a:solidFill>
                <a:latin typeface="Open Sans" panose="020B0606030504020204"/>
              </a:rPr>
              <a:t>red</a:t>
            </a:r>
            <a:r>
              <a:rPr lang="en-US" sz="1400" dirty="0">
                <a:solidFill>
                  <a:schemeClr val="bg1">
                    <a:lumMod val="85000"/>
                  </a:schemeClr>
                </a:solidFill>
                <a:latin typeface="Open Sans" panose="020B0606030504020204"/>
              </a:rPr>
              <a:t> or </a:t>
            </a:r>
            <a:r>
              <a:rPr lang="en-US" sz="1400" i="1" dirty="0">
                <a:solidFill>
                  <a:schemeClr val="bg1">
                    <a:lumMod val="85000"/>
                  </a:schemeClr>
                </a:solidFill>
                <a:latin typeface="Open Sans" panose="020B0606030504020204"/>
              </a:rPr>
              <a:t>blue</a:t>
            </a:r>
            <a:r>
              <a:rPr lang="en-US" sz="1400" dirty="0">
                <a:solidFill>
                  <a:schemeClr val="bg1">
                    <a:lumMod val="85000"/>
                  </a:schemeClr>
                </a:solidFill>
                <a:latin typeface="Open Sans" panose="020B0606030504020204"/>
              </a:rPr>
              <a:t>.</a:t>
            </a:r>
            <a:endParaRPr lang="en-US" sz="1400" dirty="0">
              <a:solidFill>
                <a:schemeClr val="bg1">
                  <a:lumMod val="85000"/>
                </a:schemeClr>
              </a:solidFill>
            </a:endParaRPr>
          </a:p>
        </p:txBody>
      </p:sp>
      <p:pic>
        <p:nvPicPr>
          <p:cNvPr id="12" name="صورة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953" y="3152502"/>
            <a:ext cx="3559622" cy="3191691"/>
          </a:xfrm>
          <a:prstGeom prst="rect">
            <a:avLst/>
          </a:prstGeom>
        </p:spPr>
      </p:pic>
      <p:sp>
        <p:nvSpPr>
          <p:cNvPr id="13" name="شكل بيضاوي 12"/>
          <p:cNvSpPr/>
          <p:nvPr/>
        </p:nvSpPr>
        <p:spPr>
          <a:xfrm>
            <a:off x="685816" y="2198395"/>
            <a:ext cx="104503" cy="74542"/>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مستطيل 13"/>
          <p:cNvSpPr/>
          <p:nvPr/>
        </p:nvSpPr>
        <p:spPr>
          <a:xfrm>
            <a:off x="6340941" y="2026873"/>
            <a:ext cx="5154373" cy="1169551"/>
          </a:xfrm>
          <a:prstGeom prst="rect">
            <a:avLst/>
          </a:prstGeom>
        </p:spPr>
        <p:txBody>
          <a:bodyPr wrap="square">
            <a:spAutoFit/>
          </a:bodyPr>
          <a:lstStyle/>
          <a:p>
            <a:r>
              <a:rPr lang="en-US" sz="1400" dirty="0">
                <a:solidFill>
                  <a:schemeClr val="bg1">
                    <a:lumMod val="85000"/>
                  </a:schemeClr>
                </a:solidFill>
                <a:latin typeface="Open Sans" panose="020B0606030504020204"/>
              </a:rPr>
              <a:t>A support vector machine takes these data points and outputs the hyperplane (which in two dimensions it’s simply a line) that best separates the tags. This line is the </a:t>
            </a:r>
            <a:r>
              <a:rPr lang="en-US" sz="1400" b="1" dirty="0">
                <a:solidFill>
                  <a:schemeClr val="bg1">
                    <a:lumMod val="85000"/>
                  </a:schemeClr>
                </a:solidFill>
                <a:latin typeface="Open Sans" panose="020B0606030504020204"/>
              </a:rPr>
              <a:t>decision boundary</a:t>
            </a:r>
            <a:r>
              <a:rPr lang="en-US" sz="1400" dirty="0">
                <a:solidFill>
                  <a:schemeClr val="bg1">
                    <a:lumMod val="85000"/>
                  </a:schemeClr>
                </a:solidFill>
                <a:latin typeface="Open Sans" panose="020B0606030504020204"/>
              </a:rPr>
              <a:t>: anything that falls to one side of it we will classify as </a:t>
            </a:r>
            <a:r>
              <a:rPr lang="en-US" sz="1400" i="1" dirty="0">
                <a:solidFill>
                  <a:schemeClr val="bg1">
                    <a:lumMod val="85000"/>
                  </a:schemeClr>
                </a:solidFill>
                <a:latin typeface="Open Sans" panose="020B0606030504020204"/>
              </a:rPr>
              <a:t>blue</a:t>
            </a:r>
            <a:r>
              <a:rPr lang="en-US" sz="1400" dirty="0">
                <a:solidFill>
                  <a:schemeClr val="bg1">
                    <a:lumMod val="85000"/>
                  </a:schemeClr>
                </a:solidFill>
                <a:latin typeface="Open Sans" panose="020B0606030504020204"/>
              </a:rPr>
              <a:t>, and anything that falls to the other as </a:t>
            </a:r>
            <a:r>
              <a:rPr lang="en-US" sz="1400" i="1" dirty="0">
                <a:solidFill>
                  <a:schemeClr val="bg1">
                    <a:lumMod val="85000"/>
                  </a:schemeClr>
                </a:solidFill>
                <a:latin typeface="Open Sans" panose="020B0606030504020204"/>
              </a:rPr>
              <a:t>red</a:t>
            </a:r>
            <a:r>
              <a:rPr lang="en-US" sz="1400" dirty="0">
                <a:solidFill>
                  <a:schemeClr val="bg1">
                    <a:lumMod val="85000"/>
                  </a:schemeClr>
                </a:solidFill>
                <a:latin typeface="Open Sans" panose="020B0606030504020204"/>
              </a:rPr>
              <a:t>.</a:t>
            </a:r>
            <a:endParaRPr lang="en-US" sz="1400" dirty="0">
              <a:solidFill>
                <a:schemeClr val="bg1">
                  <a:lumMod val="85000"/>
                </a:schemeClr>
              </a:solidFill>
            </a:endParaRPr>
          </a:p>
        </p:txBody>
      </p:sp>
      <p:sp>
        <p:nvSpPr>
          <p:cNvPr id="15" name="شكل بيضاوي 14"/>
          <p:cNvSpPr/>
          <p:nvPr/>
        </p:nvSpPr>
        <p:spPr>
          <a:xfrm>
            <a:off x="6302302" y="2150498"/>
            <a:ext cx="77277" cy="122439"/>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صورة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8481" y="3196424"/>
            <a:ext cx="3269518" cy="3224730"/>
          </a:xfrm>
          <a:prstGeom prst="rect">
            <a:avLst/>
          </a:prstGeom>
        </p:spPr>
      </p:pic>
    </p:spTree>
    <p:extLst>
      <p:ext uri="{BB962C8B-B14F-4D97-AF65-F5344CB8AC3E}">
        <p14:creationId xmlns:p14="http://schemas.microsoft.com/office/powerpoint/2010/main" val="3601991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مستطيل 7"/>
          <p:cNvSpPr/>
          <p:nvPr/>
        </p:nvSpPr>
        <p:spPr>
          <a:xfrm>
            <a:off x="636838" y="248586"/>
            <a:ext cx="6202664" cy="461665"/>
          </a:xfrm>
          <a:prstGeom prst="rect">
            <a:avLst/>
          </a:prstGeom>
        </p:spPr>
        <p:txBody>
          <a:bodyPr wrap="square">
            <a:spAutoFit/>
          </a:bodyPr>
          <a:lstStyle/>
          <a:p>
            <a:r>
              <a:rPr lang="en-US" sz="2400" dirty="0" smtClean="0">
                <a:solidFill>
                  <a:schemeClr val="bg1"/>
                </a:solidFill>
              </a:rPr>
              <a:t>4- Support Vector Machine (SVR)</a:t>
            </a:r>
            <a:endParaRPr lang="en-US" sz="2400" dirty="0">
              <a:solidFill>
                <a:schemeClr val="bg1"/>
              </a:solidFill>
            </a:endParaRPr>
          </a:p>
        </p:txBody>
      </p:sp>
      <p:sp>
        <p:nvSpPr>
          <p:cNvPr id="2" name="مستطيل 1"/>
          <p:cNvSpPr/>
          <p:nvPr/>
        </p:nvSpPr>
        <p:spPr>
          <a:xfrm>
            <a:off x="1027612" y="710251"/>
            <a:ext cx="5373188" cy="954107"/>
          </a:xfrm>
          <a:prstGeom prst="rect">
            <a:avLst/>
          </a:prstGeom>
        </p:spPr>
        <p:txBody>
          <a:bodyPr wrap="square">
            <a:spAutoFit/>
          </a:bodyPr>
          <a:lstStyle/>
          <a:p>
            <a:r>
              <a:rPr lang="en-US" sz="1400" dirty="0">
                <a:solidFill>
                  <a:schemeClr val="bg1">
                    <a:lumMod val="85000"/>
                  </a:schemeClr>
                </a:solidFill>
                <a:latin typeface="Open Sans"/>
              </a:rPr>
              <a:t>But, what exactly is </a:t>
            </a:r>
            <a:r>
              <a:rPr lang="en-US" sz="1400" i="1" dirty="0">
                <a:solidFill>
                  <a:schemeClr val="bg1">
                    <a:lumMod val="85000"/>
                  </a:schemeClr>
                </a:solidFill>
                <a:latin typeface="Open Sans"/>
              </a:rPr>
              <a:t>the best</a:t>
            </a:r>
            <a:r>
              <a:rPr lang="en-US" sz="1400" dirty="0">
                <a:solidFill>
                  <a:schemeClr val="bg1">
                    <a:lumMod val="85000"/>
                  </a:schemeClr>
                </a:solidFill>
                <a:latin typeface="Open Sans"/>
              </a:rPr>
              <a:t> hyperplane? For SVM, it’s the one that maximizes the margins from both tags. In other words: the hyperplane (remember it's a line in this case) whose distance to the nearest element of each tag is the largest.</a:t>
            </a:r>
            <a:endParaRPr lang="en-US" sz="1400" dirty="0">
              <a:solidFill>
                <a:schemeClr val="bg1">
                  <a:lumMod val="85000"/>
                </a:schemeClr>
              </a:solidFill>
            </a:endParaRPr>
          </a:p>
        </p:txBody>
      </p:sp>
      <p:sp>
        <p:nvSpPr>
          <p:cNvPr id="3" name="شكل بيضاوي 2"/>
          <p:cNvSpPr/>
          <p:nvPr/>
        </p:nvSpPr>
        <p:spPr>
          <a:xfrm>
            <a:off x="844731" y="818606"/>
            <a:ext cx="121920" cy="130628"/>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صورة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799" y="2047645"/>
            <a:ext cx="5111931" cy="4370571"/>
          </a:xfrm>
          <a:prstGeom prst="rect">
            <a:avLst/>
          </a:prstGeom>
        </p:spPr>
      </p:pic>
    </p:spTree>
    <p:extLst>
      <p:ext uri="{BB962C8B-B14F-4D97-AF65-F5344CB8AC3E}">
        <p14:creationId xmlns:p14="http://schemas.microsoft.com/office/powerpoint/2010/main" val="4170252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xmlns="" id="{E4D7E6CD-1743-4B6C-B4E3-CC1D0E86779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183086" y="3950898"/>
            <a:ext cx="3139735" cy="3606538"/>
          </a:xfrm>
          <a:prstGeom prst="rect">
            <a:avLst/>
          </a:prstGeom>
        </p:spPr>
      </p:pic>
      <p:pic>
        <p:nvPicPr>
          <p:cNvPr id="13" name="Graphic 12">
            <a:extLst>
              <a:ext uri="{FF2B5EF4-FFF2-40B4-BE49-F238E27FC236}">
                <a16:creationId xmlns:a16="http://schemas.microsoft.com/office/drawing/2014/main" xmlns="" id="{48A4E8AC-4FF4-4A47-86FD-7CD0566E057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203464" y="-550880"/>
            <a:ext cx="2947898" cy="4501778"/>
          </a:xfrm>
          <a:prstGeom prst="rect">
            <a:avLst/>
          </a:prstGeom>
        </p:spPr>
      </p:pic>
      <p:grpSp>
        <p:nvGrpSpPr>
          <p:cNvPr id="17" name="Group 16">
            <a:extLst>
              <a:ext uri="{FF2B5EF4-FFF2-40B4-BE49-F238E27FC236}">
                <a16:creationId xmlns:a16="http://schemas.microsoft.com/office/drawing/2014/main" xmlns="" id="{F0BEBA9B-DA37-43CB-AB26-33DA10F82CA4}"/>
              </a:ext>
            </a:extLst>
          </p:cNvPr>
          <p:cNvGrpSpPr/>
          <p:nvPr/>
        </p:nvGrpSpPr>
        <p:grpSpPr>
          <a:xfrm>
            <a:off x="1065117" y="1027330"/>
            <a:ext cx="6221902" cy="3776212"/>
            <a:chOff x="779557" y="2098377"/>
            <a:chExt cx="6221902" cy="3776212"/>
          </a:xfrm>
        </p:grpSpPr>
        <p:grpSp>
          <p:nvGrpSpPr>
            <p:cNvPr id="18" name="Group 17">
              <a:extLst>
                <a:ext uri="{FF2B5EF4-FFF2-40B4-BE49-F238E27FC236}">
                  <a16:creationId xmlns:a16="http://schemas.microsoft.com/office/drawing/2014/main" xmlns="" id="{8C1A91D8-FB77-4178-955F-42E68E5538FA}"/>
                </a:ext>
              </a:extLst>
            </p:cNvPr>
            <p:cNvGrpSpPr/>
            <p:nvPr/>
          </p:nvGrpSpPr>
          <p:grpSpPr>
            <a:xfrm>
              <a:off x="779557" y="2098377"/>
              <a:ext cx="6221902" cy="3776212"/>
              <a:chOff x="875733" y="1067329"/>
              <a:chExt cx="6221902" cy="3776212"/>
            </a:xfrm>
          </p:grpSpPr>
          <p:sp>
            <p:nvSpPr>
              <p:cNvPr id="20" name="TextBox 19">
                <a:extLst>
                  <a:ext uri="{FF2B5EF4-FFF2-40B4-BE49-F238E27FC236}">
                    <a16:creationId xmlns:a16="http://schemas.microsoft.com/office/drawing/2014/main" xmlns="" id="{9B40741D-8F58-42AB-961B-CED565D37E42}"/>
                  </a:ext>
                </a:extLst>
              </p:cNvPr>
              <p:cNvSpPr txBox="1"/>
              <p:nvPr/>
            </p:nvSpPr>
            <p:spPr>
              <a:xfrm>
                <a:off x="1163832" y="1067329"/>
                <a:ext cx="2462534" cy="707886"/>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sz="4000" dirty="0" smtClean="0">
                    <a:solidFill>
                      <a:schemeClr val="bg1"/>
                    </a:solidFill>
                  </a:rPr>
                  <a:t>Agenda:</a:t>
                </a:r>
                <a:endParaRPr lang="en-US" sz="4000" dirty="0">
                  <a:solidFill>
                    <a:schemeClr val="bg1"/>
                  </a:solidFill>
                </a:endParaRPr>
              </a:p>
            </p:txBody>
          </p:sp>
          <p:sp>
            <p:nvSpPr>
              <p:cNvPr id="21" name="TextBox 20">
                <a:extLst>
                  <a:ext uri="{FF2B5EF4-FFF2-40B4-BE49-F238E27FC236}">
                    <a16:creationId xmlns:a16="http://schemas.microsoft.com/office/drawing/2014/main" xmlns="" id="{1A9F73AF-E400-47A7-B9DE-F437766E2F8B}"/>
                  </a:ext>
                </a:extLst>
              </p:cNvPr>
              <p:cNvSpPr txBox="1"/>
              <p:nvPr/>
            </p:nvSpPr>
            <p:spPr>
              <a:xfrm>
                <a:off x="963535" y="2073552"/>
                <a:ext cx="6134100" cy="2769989"/>
              </a:xfrm>
              <a:prstGeom prst="rect">
                <a:avLst/>
              </a:prstGeom>
              <a:noFill/>
            </p:spPr>
            <p:txBody>
              <a:bodyPr wrap="square">
                <a:spAutoFit/>
              </a:bodyPr>
              <a:lstStyle/>
              <a:p>
                <a:pPr marL="342900" indent="-342900">
                  <a:buFontTx/>
                  <a:buChar char="-"/>
                </a:pPr>
                <a:r>
                  <a:rPr lang="en-US" sz="2000" b="1" dirty="0" smtClean="0">
                    <a:solidFill>
                      <a:schemeClr val="bg1"/>
                    </a:solidFill>
                    <a:effectLst/>
                    <a:latin typeface="Segoe UI" panose="020B0502040204020203" pitchFamily="34" charset="0"/>
                    <a:ea typeface="Open Sans" panose="020B0606030504020204" pitchFamily="34" charset="0"/>
                    <a:cs typeface="Open Sans" panose="020B0606030504020204" pitchFamily="34" charset="0"/>
                  </a:rPr>
                  <a:t>What is Machine Learning?</a:t>
                </a:r>
              </a:p>
              <a:p>
                <a:pPr marL="342900" indent="-342900">
                  <a:buFontTx/>
                  <a:buChar char="-"/>
                </a:pPr>
                <a:r>
                  <a:rPr lang="en-US" sz="2000" b="1" dirty="0" smtClean="0">
                    <a:solidFill>
                      <a:schemeClr val="bg1"/>
                    </a:solidFill>
                    <a:effectLst/>
                    <a:latin typeface="Segoe UI" panose="020B0502040204020203" pitchFamily="34" charset="0"/>
                    <a:ea typeface="Open Sans" panose="020B0606030504020204" pitchFamily="34" charset="0"/>
                    <a:cs typeface="Open Sans" panose="020B0606030504020204" pitchFamily="34" charset="0"/>
                  </a:rPr>
                  <a:t>Why use Machine Learning?</a:t>
                </a:r>
              </a:p>
              <a:p>
                <a:pPr marL="342900" indent="-342900">
                  <a:buFontTx/>
                  <a:buChar char="-"/>
                </a:pPr>
                <a:r>
                  <a:rPr lang="en-US" sz="2000" b="1" dirty="0" smtClean="0">
                    <a:solidFill>
                      <a:schemeClr val="bg1"/>
                    </a:solidFill>
                    <a:effectLst/>
                    <a:latin typeface="Segoe UI" panose="020B0502040204020203" pitchFamily="34" charset="0"/>
                    <a:ea typeface="Open Sans" panose="020B0606030504020204" pitchFamily="34" charset="0"/>
                    <a:cs typeface="Open Sans" panose="020B0606030504020204" pitchFamily="34" charset="0"/>
                  </a:rPr>
                  <a:t>Data Preprocessing.</a:t>
                </a:r>
              </a:p>
              <a:p>
                <a:pPr marL="342900" indent="-342900">
                  <a:buFontTx/>
                  <a:buChar char="-"/>
                </a:pPr>
                <a:r>
                  <a:rPr lang="en-US" sz="2000" b="1" dirty="0" smtClean="0">
                    <a:solidFill>
                      <a:schemeClr val="bg1"/>
                    </a:solidFill>
                    <a:effectLst/>
                    <a:latin typeface="Segoe UI" panose="020B0502040204020203" pitchFamily="34" charset="0"/>
                    <a:ea typeface="Open Sans" panose="020B0606030504020204" pitchFamily="34" charset="0"/>
                    <a:cs typeface="Open Sans" panose="020B0606030504020204" pitchFamily="34" charset="0"/>
                  </a:rPr>
                  <a:t>Regression</a:t>
                </a:r>
              </a:p>
              <a:p>
                <a:r>
                  <a:rPr lang="en-US" sz="2400" b="1" dirty="0">
                    <a:solidFill>
                      <a:schemeClr val="bg1"/>
                    </a:solidFill>
                    <a:effectLst/>
                    <a:latin typeface="Segoe UI" panose="020B0502040204020203" pitchFamily="34" charset="0"/>
                    <a:ea typeface="Open Sans" panose="020B0606030504020204" pitchFamily="34" charset="0"/>
                    <a:cs typeface="Open Sans" panose="020B0606030504020204" pitchFamily="34" charset="0"/>
                  </a:rPr>
                  <a:t>  </a:t>
                </a:r>
                <a:r>
                  <a:rPr lang="en-US" sz="2400" b="1" dirty="0" smtClean="0">
                    <a:solidFill>
                      <a:schemeClr val="bg1"/>
                    </a:solidFill>
                    <a:effectLst/>
                    <a:latin typeface="Segoe UI" panose="020B0502040204020203" pitchFamily="34" charset="0"/>
                    <a:ea typeface="Open Sans" panose="020B0606030504020204" pitchFamily="34" charset="0"/>
                    <a:cs typeface="Open Sans" panose="020B0606030504020204" pitchFamily="34" charset="0"/>
                  </a:rPr>
                  <a:t>  </a:t>
                </a:r>
                <a:r>
                  <a:rPr lang="en-US" sz="1400" b="1" dirty="0" smtClean="0">
                    <a:solidFill>
                      <a:schemeClr val="bg1">
                        <a:lumMod val="85000"/>
                      </a:schemeClr>
                    </a:solidFill>
                    <a:effectLst/>
                    <a:latin typeface="Segoe UI" panose="020B0502040204020203" pitchFamily="34" charset="0"/>
                    <a:ea typeface="Open Sans" panose="020B0606030504020204" pitchFamily="34" charset="0"/>
                    <a:cs typeface="Open Sans" panose="020B0606030504020204" pitchFamily="34" charset="0"/>
                  </a:rPr>
                  <a:t>- </a:t>
                </a:r>
                <a:r>
                  <a:rPr lang="en-US" sz="1400" b="1" dirty="0">
                    <a:solidFill>
                      <a:schemeClr val="bg1">
                        <a:lumMod val="85000"/>
                      </a:schemeClr>
                    </a:solidFill>
                    <a:effectLst/>
                    <a:latin typeface="Segoe UI" panose="020B0502040204020203" pitchFamily="34" charset="0"/>
                    <a:ea typeface="Open Sans" panose="020B0606030504020204" pitchFamily="34" charset="0"/>
                    <a:cs typeface="Open Sans" panose="020B0606030504020204" pitchFamily="34" charset="0"/>
                  </a:rPr>
                  <a:t>Simple Linear </a:t>
                </a:r>
                <a:r>
                  <a:rPr lang="en-US" sz="1400" b="1" dirty="0" smtClean="0">
                    <a:solidFill>
                      <a:schemeClr val="bg1">
                        <a:lumMod val="85000"/>
                      </a:schemeClr>
                    </a:solidFill>
                    <a:effectLst/>
                    <a:latin typeface="Segoe UI" panose="020B0502040204020203" pitchFamily="34" charset="0"/>
                    <a:ea typeface="Open Sans" panose="020B0606030504020204" pitchFamily="34" charset="0"/>
                    <a:cs typeface="Open Sans" panose="020B0606030504020204" pitchFamily="34" charset="0"/>
                  </a:rPr>
                  <a:t>Regression                 </a:t>
                </a:r>
                <a:r>
                  <a:rPr lang="en-US" sz="1400"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 Multiple Linear </a:t>
                </a:r>
                <a:r>
                  <a:rPr lang="en-US" sz="1400" b="1" dirty="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Regression</a:t>
                </a:r>
              </a:p>
              <a:p>
                <a:r>
                  <a:rPr lang="en-US" sz="1400" b="1" dirty="0">
                    <a:solidFill>
                      <a:schemeClr val="bg1">
                        <a:lumMod val="85000"/>
                      </a:schemeClr>
                    </a:solidFill>
                    <a:effectLst/>
                    <a:latin typeface="Segoe UI" panose="020B0502040204020203" pitchFamily="34" charset="0"/>
                    <a:ea typeface="Open Sans" panose="020B0606030504020204" pitchFamily="34" charset="0"/>
                    <a:cs typeface="Open Sans" panose="020B0606030504020204" pitchFamily="34" charset="0"/>
                  </a:rPr>
                  <a:t>      - Polynomial </a:t>
                </a:r>
                <a:r>
                  <a:rPr lang="en-US" sz="1400" b="1" dirty="0" smtClean="0">
                    <a:solidFill>
                      <a:schemeClr val="bg1">
                        <a:lumMod val="85000"/>
                      </a:schemeClr>
                    </a:solidFill>
                    <a:effectLst/>
                    <a:latin typeface="Segoe UI" panose="020B0502040204020203" pitchFamily="34" charset="0"/>
                    <a:ea typeface="Open Sans" panose="020B0606030504020204" pitchFamily="34" charset="0"/>
                    <a:cs typeface="Open Sans" panose="020B0606030504020204" pitchFamily="34" charset="0"/>
                  </a:rPr>
                  <a:t>Regression                      - </a:t>
                </a:r>
                <a:r>
                  <a:rPr lang="en-US" sz="1400"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Decision </a:t>
                </a:r>
                <a:r>
                  <a:rPr lang="en-US" sz="1400" b="1" dirty="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Tree </a:t>
                </a:r>
                <a:r>
                  <a:rPr lang="en-US" sz="1400"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Regression</a:t>
                </a:r>
                <a:endParaRPr lang="en-US" sz="1400" b="1" dirty="0" smtClean="0">
                  <a:solidFill>
                    <a:schemeClr val="bg1">
                      <a:lumMod val="85000"/>
                    </a:schemeClr>
                  </a:solidFill>
                  <a:effectLst/>
                  <a:latin typeface="Segoe UI" panose="020B0502040204020203" pitchFamily="34" charset="0"/>
                  <a:ea typeface="Open Sans" panose="020B0606030504020204" pitchFamily="34" charset="0"/>
                  <a:cs typeface="Open Sans" panose="020B0606030504020204" pitchFamily="34" charset="0"/>
                </a:endParaRPr>
              </a:p>
              <a:p>
                <a:r>
                  <a:rPr lang="en-US" sz="1400" b="1" dirty="0" smtClean="0">
                    <a:solidFill>
                      <a:schemeClr val="bg1">
                        <a:lumMod val="85000"/>
                      </a:schemeClr>
                    </a:solidFill>
                    <a:effectLst/>
                    <a:latin typeface="Segoe UI" panose="020B0502040204020203" pitchFamily="34" charset="0"/>
                    <a:ea typeface="Open Sans" panose="020B0606030504020204" pitchFamily="34" charset="0"/>
                    <a:cs typeface="Open Sans" panose="020B0606030504020204" pitchFamily="34" charset="0"/>
                  </a:rPr>
                  <a:t>       - Support </a:t>
                </a:r>
                <a:r>
                  <a:rPr lang="en-US" sz="1400" b="1" dirty="0">
                    <a:solidFill>
                      <a:schemeClr val="bg1">
                        <a:lumMod val="85000"/>
                      </a:schemeClr>
                    </a:solidFill>
                    <a:effectLst/>
                    <a:latin typeface="Segoe UI" panose="020B0502040204020203" pitchFamily="34" charset="0"/>
                    <a:ea typeface="Open Sans" panose="020B0606030504020204" pitchFamily="34" charset="0"/>
                    <a:cs typeface="Open Sans" panose="020B0606030504020204" pitchFamily="34" charset="0"/>
                  </a:rPr>
                  <a:t>Vector Regression (SVR</a:t>
                </a:r>
                <a:r>
                  <a:rPr lang="en-US" sz="1400" b="1" dirty="0" smtClean="0">
                    <a:solidFill>
                      <a:schemeClr val="bg1">
                        <a:lumMod val="85000"/>
                      </a:schemeClr>
                    </a:solidFill>
                    <a:effectLst/>
                    <a:latin typeface="Segoe UI" panose="020B0502040204020203" pitchFamily="34" charset="0"/>
                    <a:ea typeface="Open Sans" panose="020B0606030504020204" pitchFamily="34" charset="0"/>
                    <a:cs typeface="Open Sans" panose="020B0606030504020204" pitchFamily="34" charset="0"/>
                  </a:rPr>
                  <a:t>)     -</a:t>
                </a:r>
                <a:r>
                  <a:rPr lang="en-US" sz="1400" b="1" dirty="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Random Forest </a:t>
                </a:r>
                <a:r>
                  <a:rPr lang="en-US" sz="1400"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Regression</a:t>
                </a:r>
              </a:p>
              <a:p>
                <a:r>
                  <a:rPr lang="en-US" sz="1400" b="1" dirty="0">
                    <a:solidFill>
                      <a:schemeClr val="bg1">
                        <a:lumMod val="85000"/>
                      </a:schemeClr>
                    </a:solidFill>
                    <a:effectLst/>
                    <a:latin typeface="Segoe UI" panose="020B0502040204020203" pitchFamily="34" charset="0"/>
                    <a:ea typeface="Open Sans" panose="020B0606030504020204" pitchFamily="34" charset="0"/>
                    <a:cs typeface="Open Sans" panose="020B0606030504020204" pitchFamily="34" charset="0"/>
                  </a:rPr>
                  <a:t> </a:t>
                </a:r>
                <a:r>
                  <a:rPr lang="en-US" sz="1400" b="1" dirty="0" smtClean="0">
                    <a:solidFill>
                      <a:schemeClr val="bg1">
                        <a:lumMod val="85000"/>
                      </a:schemeClr>
                    </a:solidFill>
                    <a:effectLst/>
                    <a:latin typeface="Segoe UI" panose="020B0502040204020203" pitchFamily="34" charset="0"/>
                    <a:ea typeface="Open Sans" panose="020B0606030504020204" pitchFamily="34" charset="0"/>
                    <a:cs typeface="Open Sans" panose="020B0606030504020204" pitchFamily="34" charset="0"/>
                  </a:rPr>
                  <a:t>      - </a:t>
                </a:r>
                <a:r>
                  <a:rPr lang="en-US" sz="1400" b="1" dirty="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Evaluating Regression Models </a:t>
                </a:r>
                <a:r>
                  <a:rPr lang="en-US" sz="1400"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Performance</a:t>
                </a:r>
                <a:endParaRPr lang="en-US" sz="1400" b="1" dirty="0">
                  <a:solidFill>
                    <a:schemeClr val="bg1">
                      <a:lumMod val="85000"/>
                    </a:schemeClr>
                  </a:solidFill>
                  <a:effectLst/>
                  <a:latin typeface="Segoe UI" panose="020B0502040204020203" pitchFamily="34" charset="0"/>
                  <a:ea typeface="Open Sans" panose="020B0606030504020204" pitchFamily="34" charset="0"/>
                  <a:cs typeface="Open Sans" panose="020B0606030504020204" pitchFamily="34" charset="0"/>
                </a:endParaRPr>
              </a:p>
              <a:p>
                <a:r>
                  <a:rPr lang="en-US" sz="1400" b="1" dirty="0" smtClean="0">
                    <a:solidFill>
                      <a:schemeClr val="bg1">
                        <a:lumMod val="85000"/>
                      </a:schemeClr>
                    </a:solidFill>
                    <a:effectLst/>
                    <a:latin typeface="Segoe UI" panose="020B0502040204020203" pitchFamily="34" charset="0"/>
                    <a:ea typeface="Open Sans" panose="020B0606030504020204" pitchFamily="34" charset="0"/>
                    <a:cs typeface="Open Sans" panose="020B0606030504020204" pitchFamily="34" charset="0"/>
                  </a:rPr>
                  <a:t>       - </a:t>
                </a:r>
                <a:r>
                  <a:rPr lang="en-US" sz="1400" b="1" dirty="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Regression Model Selection </a:t>
                </a:r>
              </a:p>
              <a:p>
                <a:endParaRPr lang="en-US" sz="1400" b="1" dirty="0">
                  <a:solidFill>
                    <a:schemeClr val="bg1">
                      <a:lumMod val="75000"/>
                    </a:schemeClr>
                  </a:solidFill>
                  <a:latin typeface="Segoe UI" panose="020B0502040204020203" pitchFamily="34" charset="0"/>
                  <a:ea typeface="Open Sans" panose="020B0606030504020204" pitchFamily="34" charset="0"/>
                  <a:cs typeface="Open Sans" panose="020B0606030504020204" pitchFamily="34" charset="0"/>
                </a:endParaRPr>
              </a:p>
            </p:txBody>
          </p:sp>
          <p:sp>
            <p:nvSpPr>
              <p:cNvPr id="22" name="Subtitle demo text">
                <a:extLst>
                  <a:ext uri="{FF2B5EF4-FFF2-40B4-BE49-F238E27FC236}">
                    <a16:creationId xmlns:a16="http://schemas.microsoft.com/office/drawing/2014/main" xmlns="" id="{6D5263F4-44CD-4629-B582-F43EADC95527}"/>
                  </a:ext>
                </a:extLst>
              </p:cNvPr>
              <p:cNvSpPr/>
              <p:nvPr/>
            </p:nvSpPr>
            <p:spPr>
              <a:xfrm>
                <a:off x="875733" y="2699722"/>
                <a:ext cx="3904521" cy="37959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endParaRPr lang="en-US" sz="1800" dirty="0">
                  <a:solidFill>
                    <a:schemeClr val="bg1">
                      <a:lumMod val="95000"/>
                    </a:schemeClr>
                  </a:solidFill>
                  <a:latin typeface="Segoe UI" panose="020B0502040204020203" pitchFamily="34" charset="0"/>
                  <a:cs typeface="Segoe UI" panose="020B0502040204020203" pitchFamily="34" charset="0"/>
                </a:endParaRPr>
              </a:p>
            </p:txBody>
          </p:sp>
        </p:grpSp>
        <p:cxnSp>
          <p:nvCxnSpPr>
            <p:cNvPr id="19" name="Straight Connector 18">
              <a:extLst>
                <a:ext uri="{FF2B5EF4-FFF2-40B4-BE49-F238E27FC236}">
                  <a16:creationId xmlns:a16="http://schemas.microsoft.com/office/drawing/2014/main" xmlns="" id="{ED8706E1-28DC-4849-A125-755AE9B2FFF1}"/>
                </a:ext>
              </a:extLst>
            </p:cNvPr>
            <p:cNvCxnSpPr>
              <a:cxnSpLocks/>
            </p:cNvCxnSpPr>
            <p:nvPr/>
          </p:nvCxnSpPr>
          <p:spPr>
            <a:xfrm>
              <a:off x="1179425" y="2919446"/>
              <a:ext cx="1181100" cy="0"/>
            </a:xfrm>
            <a:prstGeom prst="line">
              <a:avLst/>
            </a:prstGeom>
            <a:noFill/>
            <a:ln w="38100"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xmlns="" id="{E77EF2D1-0015-4540-AAA4-D8D79B47417E}"/>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nvGrpSpPr>
          <p:cNvPr id="12" name="Group 11">
            <a:extLst>
              <a:ext uri="{FF2B5EF4-FFF2-40B4-BE49-F238E27FC236}">
                <a16:creationId xmlns:a16="http://schemas.microsoft.com/office/drawing/2014/main" xmlns="" id="{C614F887-09E1-4D30-B923-DD16B04DD484}"/>
              </a:ext>
            </a:extLst>
          </p:cNvPr>
          <p:cNvGrpSpPr/>
          <p:nvPr/>
        </p:nvGrpSpPr>
        <p:grpSpPr>
          <a:xfrm>
            <a:off x="0" y="0"/>
            <a:ext cx="1255839" cy="1255839"/>
            <a:chOff x="0" y="0"/>
            <a:chExt cx="1255839" cy="1255839"/>
          </a:xfrm>
        </p:grpSpPr>
        <p:grpSp>
          <p:nvGrpSpPr>
            <p:cNvPr id="14" name="Group 13">
              <a:extLst>
                <a:ext uri="{FF2B5EF4-FFF2-40B4-BE49-F238E27FC236}">
                  <a16:creationId xmlns:a16="http://schemas.microsoft.com/office/drawing/2014/main" xmlns="" id="{73621A4C-760C-4084-B239-58DDA7ABD36F}"/>
                </a:ext>
              </a:extLst>
            </p:cNvPr>
            <p:cNvGrpSpPr/>
            <p:nvPr/>
          </p:nvGrpSpPr>
          <p:grpSpPr>
            <a:xfrm flipH="1">
              <a:off x="0" y="0"/>
              <a:ext cx="1014412" cy="1014349"/>
              <a:chOff x="11177587" y="0"/>
              <a:chExt cx="1014412" cy="1014349"/>
            </a:xfrm>
            <a:solidFill>
              <a:schemeClr val="accent2"/>
            </a:solidFill>
          </p:grpSpPr>
          <p:sp>
            <p:nvSpPr>
              <p:cNvPr id="16" name="Freeform: Shape 15">
                <a:extLst>
                  <a:ext uri="{FF2B5EF4-FFF2-40B4-BE49-F238E27FC236}">
                    <a16:creationId xmlns:a16="http://schemas.microsoft.com/office/drawing/2014/main" xmlns="" id="{C9F1C7D5-3B8A-4128-8BD6-A81C4571486E}"/>
                  </a:ext>
                </a:extLst>
              </p:cNvPr>
              <p:cNvSpPr/>
              <p:nvPr/>
            </p:nvSpPr>
            <p:spPr>
              <a:xfrm>
                <a:off x="11177587" y="0"/>
                <a:ext cx="1014412" cy="1014349"/>
              </a:xfrm>
              <a:custGeom>
                <a:avLst/>
                <a:gdLst>
                  <a:gd name="connsiteX0" fmla="*/ 0 w 1014412"/>
                  <a:gd name="connsiteY0" fmla="*/ 0 h 1014349"/>
                  <a:gd name="connsiteX1" fmla="*/ 1014413 w 1014412"/>
                  <a:gd name="connsiteY1" fmla="*/ 1014349 h 1014349"/>
                  <a:gd name="connsiteX2" fmla="*/ 1014413 w 1014412"/>
                  <a:gd name="connsiteY2" fmla="*/ 0 h 1014349"/>
                  <a:gd name="connsiteX3" fmla="*/ 0 w 1014412"/>
                  <a:gd name="connsiteY3" fmla="*/ 0 h 1014349"/>
                </a:gdLst>
                <a:ahLst/>
                <a:cxnLst>
                  <a:cxn ang="0">
                    <a:pos x="connsiteX0" y="connsiteY0"/>
                  </a:cxn>
                  <a:cxn ang="0">
                    <a:pos x="connsiteX1" y="connsiteY1"/>
                  </a:cxn>
                  <a:cxn ang="0">
                    <a:pos x="connsiteX2" y="connsiteY2"/>
                  </a:cxn>
                  <a:cxn ang="0">
                    <a:pos x="connsiteX3" y="connsiteY3"/>
                  </a:cxn>
                </a:cxnLst>
                <a:rect l="l" t="t" r="r" b="b"/>
                <a:pathLst>
                  <a:path w="1014412" h="1014349">
                    <a:moveTo>
                      <a:pt x="0" y="0"/>
                    </a:moveTo>
                    <a:cubicBezTo>
                      <a:pt x="0" y="560197"/>
                      <a:pt x="454152" y="1014349"/>
                      <a:pt x="1014413" y="1014349"/>
                    </a:cubicBezTo>
                    <a:lnTo>
                      <a:pt x="1014413" y="0"/>
                    </a:lnTo>
                    <a:lnTo>
                      <a:pt x="0" y="0"/>
                    </a:lnTo>
                    <a:close/>
                  </a:path>
                </a:pathLst>
              </a:custGeom>
              <a:noFill/>
              <a:ln w="38100" cap="flat">
                <a:solidFill>
                  <a:schemeClr val="accent2"/>
                </a:solid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xmlns="" id="{520E5956-50A9-493E-859D-9ACEF097391A}"/>
                  </a:ext>
                </a:extLst>
              </p:cNvPr>
              <p:cNvSpPr/>
              <p:nvPr/>
            </p:nvSpPr>
            <p:spPr>
              <a:xfrm>
                <a:off x="11557634" y="0"/>
                <a:ext cx="634365" cy="634365"/>
              </a:xfrm>
              <a:custGeom>
                <a:avLst/>
                <a:gdLst>
                  <a:gd name="connsiteX0" fmla="*/ 0 w 634365"/>
                  <a:gd name="connsiteY0" fmla="*/ 0 h 634365"/>
                  <a:gd name="connsiteX1" fmla="*/ 634365 w 634365"/>
                  <a:gd name="connsiteY1" fmla="*/ 634365 h 634365"/>
                  <a:gd name="connsiteX2" fmla="*/ 634365 w 634365"/>
                  <a:gd name="connsiteY2" fmla="*/ 0 h 634365"/>
                  <a:gd name="connsiteX3" fmla="*/ 0 w 634365"/>
                  <a:gd name="connsiteY3" fmla="*/ 0 h 634365"/>
                </a:gdLst>
                <a:ahLst/>
                <a:cxnLst>
                  <a:cxn ang="0">
                    <a:pos x="connsiteX0" y="connsiteY0"/>
                  </a:cxn>
                  <a:cxn ang="0">
                    <a:pos x="connsiteX1" y="connsiteY1"/>
                  </a:cxn>
                  <a:cxn ang="0">
                    <a:pos x="connsiteX2" y="connsiteY2"/>
                  </a:cxn>
                  <a:cxn ang="0">
                    <a:pos x="connsiteX3" y="connsiteY3"/>
                  </a:cxn>
                </a:cxnLst>
                <a:rect l="l" t="t" r="r" b="b"/>
                <a:pathLst>
                  <a:path w="634365" h="634365">
                    <a:moveTo>
                      <a:pt x="0" y="0"/>
                    </a:moveTo>
                    <a:cubicBezTo>
                      <a:pt x="0" y="350330"/>
                      <a:pt x="284035" y="634365"/>
                      <a:pt x="634365" y="634365"/>
                    </a:cubicBezTo>
                    <a:lnTo>
                      <a:pt x="634365" y="0"/>
                    </a:lnTo>
                    <a:lnTo>
                      <a:pt x="0" y="0"/>
                    </a:lnTo>
                    <a:close/>
                  </a:path>
                </a:pathLst>
              </a:custGeom>
              <a:solidFill>
                <a:schemeClr val="accent2"/>
              </a:solidFill>
              <a:ln w="6350" cap="flat">
                <a:noFill/>
                <a:prstDash val="solid"/>
                <a:miter/>
              </a:ln>
            </p:spPr>
            <p:txBody>
              <a:bodyPr rtlCol="0" anchor="ctr"/>
              <a:lstStyle/>
              <a:p>
                <a:endParaRPr lang="en-US" dirty="0"/>
              </a:p>
            </p:txBody>
          </p:sp>
        </p:grpSp>
        <p:sp>
          <p:nvSpPr>
            <p:cNvPr id="15" name="Freeform: Shape 14">
              <a:extLst>
                <a:ext uri="{FF2B5EF4-FFF2-40B4-BE49-F238E27FC236}">
                  <a16:creationId xmlns:a16="http://schemas.microsoft.com/office/drawing/2014/main" xmlns="" id="{07EC3805-2EC1-479A-AC57-0875ACE2C610}"/>
                </a:ext>
              </a:extLst>
            </p:cNvPr>
            <p:cNvSpPr/>
            <p:nvPr/>
          </p:nvSpPr>
          <p:spPr>
            <a:xfrm flipH="1">
              <a:off x="0" y="0"/>
              <a:ext cx="1255839" cy="1255839"/>
            </a:xfrm>
            <a:custGeom>
              <a:avLst/>
              <a:gdLst>
                <a:gd name="connsiteX0" fmla="*/ 147193 w 1255839"/>
                <a:gd name="connsiteY0" fmla="*/ 0 h 1255839"/>
                <a:gd name="connsiteX1" fmla="*/ 0 w 1255839"/>
                <a:gd name="connsiteY1" fmla="*/ 0 h 1255839"/>
                <a:gd name="connsiteX2" fmla="*/ 1255840 w 1255839"/>
                <a:gd name="connsiteY2" fmla="*/ 1255840 h 1255839"/>
                <a:gd name="connsiteX3" fmla="*/ 1255840 w 1255839"/>
                <a:gd name="connsiteY3" fmla="*/ 1108647 h 1255839"/>
                <a:gd name="connsiteX4" fmla="*/ 147193 w 1255839"/>
                <a:gd name="connsiteY4" fmla="*/ 0 h 125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39" h="1255839">
                  <a:moveTo>
                    <a:pt x="147193" y="0"/>
                  </a:moveTo>
                  <a:lnTo>
                    <a:pt x="0" y="0"/>
                  </a:lnTo>
                  <a:cubicBezTo>
                    <a:pt x="0" y="692468"/>
                    <a:pt x="563372" y="1255840"/>
                    <a:pt x="1255840" y="1255840"/>
                  </a:cubicBezTo>
                  <a:lnTo>
                    <a:pt x="1255840" y="1108647"/>
                  </a:lnTo>
                  <a:cubicBezTo>
                    <a:pt x="644525" y="1108647"/>
                    <a:pt x="147193" y="611315"/>
                    <a:pt x="147193" y="0"/>
                  </a:cubicBezTo>
                  <a:close/>
                </a:path>
              </a:pathLst>
            </a:custGeom>
            <a:solidFill>
              <a:schemeClr val="accent1">
                <a:lumMod val="60000"/>
                <a:lumOff val="40000"/>
              </a:schemeClr>
            </a:solidFill>
            <a:ln w="635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55690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200"/>
                                        <p:tgtEl>
                                          <p:spTgt spid="13"/>
                                        </p:tgtEl>
                                      </p:cBhvr>
                                    </p:animEffect>
                                  </p:childTnLst>
                                </p:cTn>
                              </p:par>
                            </p:childTnLst>
                          </p:cTn>
                        </p:par>
                        <p:par>
                          <p:cTn id="8" fill="hold">
                            <p:stCondLst>
                              <p:cond delay="200"/>
                            </p:stCondLst>
                            <p:childTnLst>
                              <p:par>
                                <p:cTn id="9" presetID="14" presetClass="entr" presetSubtype="1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مستطيل 7"/>
          <p:cNvSpPr/>
          <p:nvPr/>
        </p:nvSpPr>
        <p:spPr>
          <a:xfrm>
            <a:off x="636838" y="248586"/>
            <a:ext cx="6202664" cy="461665"/>
          </a:xfrm>
          <a:prstGeom prst="rect">
            <a:avLst/>
          </a:prstGeom>
        </p:spPr>
        <p:txBody>
          <a:bodyPr wrap="square">
            <a:spAutoFit/>
          </a:bodyPr>
          <a:lstStyle/>
          <a:p>
            <a:r>
              <a:rPr lang="en-US" sz="2400" dirty="0" smtClean="0">
                <a:solidFill>
                  <a:schemeClr val="bg1"/>
                </a:solidFill>
              </a:rPr>
              <a:t>4- Support Vector Machine (SVR)</a:t>
            </a:r>
            <a:endParaRPr lang="en-US" sz="2400" dirty="0">
              <a:solidFill>
                <a:schemeClr val="bg1"/>
              </a:solidFill>
            </a:endParaRPr>
          </a:p>
        </p:txBody>
      </p:sp>
      <p:pic>
        <p:nvPicPr>
          <p:cNvPr id="2" name="صورة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38" y="1045030"/>
            <a:ext cx="4689193" cy="4116159"/>
          </a:xfrm>
          <a:prstGeom prst="rect">
            <a:avLst/>
          </a:prstGeom>
        </p:spPr>
      </p:pic>
      <p:pic>
        <p:nvPicPr>
          <p:cNvPr id="4" name="صورة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441" y="2368730"/>
            <a:ext cx="6157079" cy="4109629"/>
          </a:xfrm>
          <a:prstGeom prst="rect">
            <a:avLst/>
          </a:prstGeom>
        </p:spPr>
      </p:pic>
    </p:spTree>
    <p:extLst>
      <p:ext uri="{BB962C8B-B14F-4D97-AF65-F5344CB8AC3E}">
        <p14:creationId xmlns:p14="http://schemas.microsoft.com/office/powerpoint/2010/main" val="3201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مستطيل 7"/>
          <p:cNvSpPr/>
          <p:nvPr/>
        </p:nvSpPr>
        <p:spPr>
          <a:xfrm>
            <a:off x="636838" y="248586"/>
            <a:ext cx="6202664" cy="461665"/>
          </a:xfrm>
          <a:prstGeom prst="rect">
            <a:avLst/>
          </a:prstGeom>
        </p:spPr>
        <p:txBody>
          <a:bodyPr wrap="square">
            <a:spAutoFit/>
          </a:bodyPr>
          <a:lstStyle/>
          <a:p>
            <a:r>
              <a:rPr lang="en-US" sz="2400" dirty="0" smtClean="0">
                <a:solidFill>
                  <a:schemeClr val="bg1"/>
                </a:solidFill>
              </a:rPr>
              <a:t>4- Support Vector Machine (SVR) “Not Linear”</a:t>
            </a:r>
            <a:endParaRPr lang="en-US" sz="2400" dirty="0">
              <a:solidFill>
                <a:schemeClr val="bg1"/>
              </a:solidFill>
            </a:endParaRPr>
          </a:p>
        </p:txBody>
      </p:sp>
      <p:pic>
        <p:nvPicPr>
          <p:cNvPr id="4" name="صورة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38" y="1045028"/>
            <a:ext cx="5124595" cy="4532811"/>
          </a:xfrm>
          <a:prstGeom prst="rect">
            <a:avLst/>
          </a:prstGeom>
        </p:spPr>
      </p:pic>
      <p:pic>
        <p:nvPicPr>
          <p:cNvPr id="5" name="صورة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4555" y="1622502"/>
            <a:ext cx="5600428" cy="4834902"/>
          </a:xfrm>
          <a:prstGeom prst="rect">
            <a:avLst/>
          </a:prstGeom>
        </p:spPr>
      </p:pic>
    </p:spTree>
    <p:extLst>
      <p:ext uri="{BB962C8B-B14F-4D97-AF65-F5344CB8AC3E}">
        <p14:creationId xmlns:p14="http://schemas.microsoft.com/office/powerpoint/2010/main" val="436001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مستطيل 7"/>
          <p:cNvSpPr/>
          <p:nvPr/>
        </p:nvSpPr>
        <p:spPr>
          <a:xfrm>
            <a:off x="636838" y="248586"/>
            <a:ext cx="6202664" cy="461665"/>
          </a:xfrm>
          <a:prstGeom prst="rect">
            <a:avLst/>
          </a:prstGeom>
        </p:spPr>
        <p:txBody>
          <a:bodyPr wrap="square">
            <a:spAutoFit/>
          </a:bodyPr>
          <a:lstStyle/>
          <a:p>
            <a:r>
              <a:rPr lang="en-US" sz="2400" dirty="0" smtClean="0">
                <a:solidFill>
                  <a:schemeClr val="bg1"/>
                </a:solidFill>
              </a:rPr>
              <a:t>4- Support Vector Machine (SVR)</a:t>
            </a:r>
            <a:endParaRPr lang="en-US" sz="2400" dirty="0">
              <a:solidFill>
                <a:schemeClr val="bg1"/>
              </a:solidFill>
            </a:endParaRPr>
          </a:p>
        </p:txBody>
      </p:sp>
      <p:pic>
        <p:nvPicPr>
          <p:cNvPr id="2" name="صورة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194" y="1593940"/>
            <a:ext cx="10058400" cy="4479131"/>
          </a:xfrm>
          <a:prstGeom prst="rect">
            <a:avLst/>
          </a:prstGeom>
        </p:spPr>
      </p:pic>
    </p:spTree>
    <p:extLst>
      <p:ext uri="{BB962C8B-B14F-4D97-AF65-F5344CB8AC3E}">
        <p14:creationId xmlns:p14="http://schemas.microsoft.com/office/powerpoint/2010/main" val="1109476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مستطيل 7"/>
          <p:cNvSpPr/>
          <p:nvPr/>
        </p:nvSpPr>
        <p:spPr>
          <a:xfrm>
            <a:off x="636838" y="248586"/>
            <a:ext cx="6202664" cy="461665"/>
          </a:xfrm>
          <a:prstGeom prst="rect">
            <a:avLst/>
          </a:prstGeom>
        </p:spPr>
        <p:txBody>
          <a:bodyPr wrap="square">
            <a:spAutoFit/>
          </a:bodyPr>
          <a:lstStyle/>
          <a:p>
            <a:r>
              <a:rPr lang="en-US" sz="2400" dirty="0" smtClean="0">
                <a:solidFill>
                  <a:schemeClr val="bg1"/>
                </a:solidFill>
              </a:rPr>
              <a:t>5-</a:t>
            </a:r>
            <a:r>
              <a:rPr lang="en-US" sz="2400" dirty="0">
                <a:solidFill>
                  <a:schemeClr val="bg1"/>
                </a:solidFill>
                <a:latin typeface="Segoe UI" panose="020B0502040204020203" pitchFamily="34" charset="0"/>
                <a:ea typeface="Open Sans" panose="020B0606030504020204" pitchFamily="34" charset="0"/>
                <a:cs typeface="Open Sans" panose="020B0606030504020204" pitchFamily="34" charset="0"/>
              </a:rPr>
              <a:t>Decision Tree </a:t>
            </a:r>
            <a:r>
              <a:rPr lang="en-US" sz="2400" dirty="0" smtClean="0">
                <a:solidFill>
                  <a:schemeClr val="bg1"/>
                </a:solidFill>
                <a:latin typeface="Segoe UI" panose="020B0502040204020203" pitchFamily="34" charset="0"/>
                <a:ea typeface="Open Sans" panose="020B0606030504020204" pitchFamily="34" charset="0"/>
                <a:cs typeface="Open Sans" panose="020B0606030504020204" pitchFamily="34" charset="0"/>
              </a:rPr>
              <a:t>Regression</a:t>
            </a:r>
            <a:endParaRPr lang="en-US" sz="2400" dirty="0">
              <a:solidFill>
                <a:schemeClr val="bg1"/>
              </a:solidFill>
              <a:latin typeface="Segoe UI" panose="020B0502040204020203" pitchFamily="34" charset="0"/>
              <a:ea typeface="Open Sans" panose="020B0606030504020204" pitchFamily="34" charset="0"/>
              <a:cs typeface="Open Sans" panose="020B0606030504020204" pitchFamily="34" charset="0"/>
            </a:endParaRPr>
          </a:p>
        </p:txBody>
      </p:sp>
      <p:sp>
        <p:nvSpPr>
          <p:cNvPr id="2" name="مستطيل 1"/>
          <p:cNvSpPr/>
          <p:nvPr/>
        </p:nvSpPr>
        <p:spPr>
          <a:xfrm>
            <a:off x="636838" y="805934"/>
            <a:ext cx="4735848" cy="307777"/>
          </a:xfrm>
          <a:prstGeom prst="rect">
            <a:avLst/>
          </a:prstGeom>
        </p:spPr>
        <p:txBody>
          <a:bodyPr wrap="none">
            <a:spAutoFit/>
          </a:bodyPr>
          <a:lstStyle/>
          <a:p>
            <a:r>
              <a:rPr lang="en-US" sz="1400" dirty="0">
                <a:solidFill>
                  <a:schemeClr val="bg1">
                    <a:lumMod val="85000"/>
                  </a:schemeClr>
                </a:solidFill>
                <a:latin typeface="sohne"/>
              </a:rPr>
              <a:t>The Decision Tree Algorithm: Discover This Powerful Tool</a:t>
            </a:r>
            <a:endParaRPr lang="en-US" sz="1400" b="0" i="0" dirty="0">
              <a:solidFill>
                <a:schemeClr val="bg1">
                  <a:lumMod val="85000"/>
                </a:schemeClr>
              </a:solidFill>
              <a:effectLst/>
              <a:latin typeface="sohne"/>
            </a:endParaRPr>
          </a:p>
        </p:txBody>
      </p:sp>
      <p:pic>
        <p:nvPicPr>
          <p:cNvPr id="3" name="صورة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667" y="1209394"/>
            <a:ext cx="6106947" cy="3416073"/>
          </a:xfrm>
          <a:prstGeom prst="rect">
            <a:avLst/>
          </a:prstGeom>
        </p:spPr>
      </p:pic>
      <p:pic>
        <p:nvPicPr>
          <p:cNvPr id="4" name="صورة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879" y="2823739"/>
            <a:ext cx="4766037" cy="3603456"/>
          </a:xfrm>
          <a:prstGeom prst="rect">
            <a:avLst/>
          </a:prstGeom>
        </p:spPr>
      </p:pic>
      <p:sp>
        <p:nvSpPr>
          <p:cNvPr id="5" name="مستطيل 4"/>
          <p:cNvSpPr/>
          <p:nvPr/>
        </p:nvSpPr>
        <p:spPr>
          <a:xfrm>
            <a:off x="3048000" y="2828836"/>
            <a:ext cx="6096000" cy="369332"/>
          </a:xfrm>
          <a:prstGeom prst="rect">
            <a:avLst/>
          </a:prstGeom>
        </p:spPr>
        <p:txBody>
          <a:bodyPr>
            <a:spAutoFit/>
          </a:bodyPr>
          <a:lstStyle/>
          <a:p>
            <a:r>
              <a:rPr lang="en-US" dirty="0" smtClean="0">
                <a:solidFill>
                  <a:srgbClr val="292929"/>
                </a:solidFill>
                <a:latin typeface="charter"/>
              </a:rPr>
              <a:t>.</a:t>
            </a:r>
            <a:endParaRPr lang="en-US" dirty="0"/>
          </a:p>
        </p:txBody>
      </p:sp>
      <p:sp>
        <p:nvSpPr>
          <p:cNvPr id="6" name="مستطيل 5"/>
          <p:cNvSpPr/>
          <p:nvPr/>
        </p:nvSpPr>
        <p:spPr>
          <a:xfrm>
            <a:off x="6917879" y="1059911"/>
            <a:ext cx="5076954" cy="954107"/>
          </a:xfrm>
          <a:prstGeom prst="rect">
            <a:avLst/>
          </a:prstGeom>
        </p:spPr>
        <p:txBody>
          <a:bodyPr wrap="square">
            <a:spAutoFit/>
          </a:bodyPr>
          <a:lstStyle/>
          <a:p>
            <a:r>
              <a:rPr lang="en-US" sz="1400" dirty="0">
                <a:solidFill>
                  <a:schemeClr val="bg1">
                    <a:lumMod val="85000"/>
                  </a:schemeClr>
                </a:solidFill>
                <a:latin typeface="charter"/>
              </a:rPr>
              <a:t>A decision tree is a graphical representation of possible solutions to a problem, where each node in the tree represents a possible decision, and the branches represent the possible consequences of each decision</a:t>
            </a:r>
            <a:endParaRPr lang="en-US" sz="1400" dirty="0">
              <a:solidFill>
                <a:schemeClr val="bg1">
                  <a:lumMod val="85000"/>
                </a:schemeClr>
              </a:solidFill>
            </a:endParaRPr>
          </a:p>
        </p:txBody>
      </p:sp>
      <p:sp>
        <p:nvSpPr>
          <p:cNvPr id="7" name="شكل بيضاوي 6"/>
          <p:cNvSpPr/>
          <p:nvPr/>
        </p:nvSpPr>
        <p:spPr>
          <a:xfrm>
            <a:off x="6878690" y="1161552"/>
            <a:ext cx="78377" cy="95683"/>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456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مستطيل 1"/>
          <p:cNvSpPr/>
          <p:nvPr/>
        </p:nvSpPr>
        <p:spPr>
          <a:xfrm>
            <a:off x="763034" y="231168"/>
            <a:ext cx="6081903" cy="461665"/>
          </a:xfrm>
          <a:prstGeom prst="rect">
            <a:avLst/>
          </a:prstGeom>
        </p:spPr>
        <p:txBody>
          <a:bodyPr wrap="square">
            <a:spAutoFit/>
          </a:bodyPr>
          <a:lstStyle/>
          <a:p>
            <a:r>
              <a:rPr lang="en-US" sz="2400" dirty="0">
                <a:solidFill>
                  <a:schemeClr val="bg1"/>
                </a:solidFill>
              </a:rPr>
              <a:t>5-</a:t>
            </a:r>
            <a:r>
              <a:rPr lang="en-US" sz="2400" dirty="0">
                <a:solidFill>
                  <a:schemeClr val="bg1"/>
                </a:solidFill>
                <a:latin typeface="Segoe UI" panose="020B0502040204020203" pitchFamily="34" charset="0"/>
                <a:ea typeface="Open Sans" panose="020B0606030504020204" pitchFamily="34" charset="0"/>
                <a:cs typeface="Open Sans" panose="020B0606030504020204" pitchFamily="34" charset="0"/>
              </a:rPr>
              <a:t>Decision Tree Regression</a:t>
            </a:r>
            <a:endParaRPr lang="en-US" sz="2400" dirty="0">
              <a:solidFill>
                <a:schemeClr val="bg1"/>
              </a:solidFill>
              <a:latin typeface="Segoe UI" panose="020B0502040204020203" pitchFamily="34" charset="0"/>
              <a:ea typeface="Open Sans" panose="020B0606030504020204" pitchFamily="34" charset="0"/>
              <a:cs typeface="Open Sans" panose="020B0606030504020204" pitchFamily="34" charset="0"/>
            </a:endParaRPr>
          </a:p>
        </p:txBody>
      </p:sp>
      <p:sp>
        <p:nvSpPr>
          <p:cNvPr id="4" name="مستطيل 3"/>
          <p:cNvSpPr/>
          <p:nvPr/>
        </p:nvSpPr>
        <p:spPr>
          <a:xfrm>
            <a:off x="748937" y="692833"/>
            <a:ext cx="6096000" cy="1908215"/>
          </a:xfrm>
          <a:prstGeom prst="rect">
            <a:avLst/>
          </a:prstGeom>
        </p:spPr>
        <p:txBody>
          <a:bodyPr>
            <a:spAutoFit/>
          </a:bodyPr>
          <a:lstStyle/>
          <a:p>
            <a:r>
              <a:rPr lang="en-US" sz="1600" b="1" dirty="0">
                <a:solidFill>
                  <a:schemeClr val="bg1">
                    <a:lumMod val="85000"/>
                  </a:schemeClr>
                </a:solidFill>
                <a:latin typeface="charter"/>
              </a:rPr>
              <a:t>What is a Decision Tree Algorithm?</a:t>
            </a:r>
            <a:endParaRPr lang="en-US" sz="1600" dirty="0">
              <a:solidFill>
                <a:schemeClr val="bg1">
                  <a:lumMod val="85000"/>
                </a:schemeClr>
              </a:solidFill>
              <a:latin typeface="charter"/>
            </a:endParaRPr>
          </a:p>
          <a:p>
            <a:r>
              <a:rPr lang="en-US" sz="1400" dirty="0">
                <a:solidFill>
                  <a:schemeClr val="bg1">
                    <a:lumMod val="85000"/>
                  </a:schemeClr>
                </a:solidFill>
                <a:latin typeface="charter"/>
              </a:rPr>
              <a:t>A decision tree algorithm is a tool that can be used to help make decisions by creating a tree-like structure of possible solutions.</a:t>
            </a:r>
          </a:p>
          <a:p>
            <a:r>
              <a:rPr lang="en-US" sz="1400" dirty="0">
                <a:solidFill>
                  <a:schemeClr val="bg1">
                    <a:lumMod val="85000"/>
                  </a:schemeClr>
                </a:solidFill>
                <a:latin typeface="charter"/>
              </a:rPr>
              <a:t>The algorithm starts with a root node, which represents the initial decision to be made, and then expands the tree by adding nodes for each possible decision until a final decision is reached</a:t>
            </a:r>
            <a:r>
              <a:rPr lang="en-US" sz="1400" dirty="0" smtClean="0">
                <a:solidFill>
                  <a:schemeClr val="bg1">
                    <a:lumMod val="85000"/>
                  </a:schemeClr>
                </a:solidFill>
                <a:latin typeface="charter"/>
              </a:rPr>
              <a:t>.</a:t>
            </a:r>
          </a:p>
          <a:p>
            <a:endParaRPr lang="en-US" sz="1400" dirty="0">
              <a:solidFill>
                <a:schemeClr val="bg1">
                  <a:lumMod val="85000"/>
                </a:schemeClr>
              </a:solidFill>
              <a:latin typeface="charter"/>
            </a:endParaRPr>
          </a:p>
          <a:p>
            <a:r>
              <a:rPr lang="en-US" sz="1600" b="1" dirty="0">
                <a:solidFill>
                  <a:schemeClr val="bg1">
                    <a:lumMod val="85000"/>
                  </a:schemeClr>
                </a:solidFill>
                <a:latin typeface="charter"/>
              </a:rPr>
              <a:t>How does a Decision Tree Algorithm work?</a:t>
            </a:r>
            <a:endParaRPr lang="en-US" sz="1600" b="0" i="0" dirty="0">
              <a:solidFill>
                <a:schemeClr val="bg1">
                  <a:lumMod val="85000"/>
                </a:schemeClr>
              </a:solidFill>
              <a:effectLst/>
              <a:latin typeface="charter"/>
            </a:endParaRPr>
          </a:p>
        </p:txBody>
      </p:sp>
      <p:sp>
        <p:nvSpPr>
          <p:cNvPr id="5" name="شكل بيضاوي 4"/>
          <p:cNvSpPr/>
          <p:nvPr/>
        </p:nvSpPr>
        <p:spPr>
          <a:xfrm>
            <a:off x="670560" y="801189"/>
            <a:ext cx="95794" cy="87085"/>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شكل بيضاوي 6"/>
          <p:cNvSpPr/>
          <p:nvPr/>
        </p:nvSpPr>
        <p:spPr>
          <a:xfrm>
            <a:off x="667240" y="2390503"/>
            <a:ext cx="95794" cy="87085"/>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صورة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817" y="2601048"/>
            <a:ext cx="7539582" cy="4014651"/>
          </a:xfrm>
          <a:prstGeom prst="rect">
            <a:avLst/>
          </a:prstGeom>
        </p:spPr>
      </p:pic>
      <p:sp>
        <p:nvSpPr>
          <p:cNvPr id="9" name="مستطيل 8"/>
          <p:cNvSpPr/>
          <p:nvPr/>
        </p:nvSpPr>
        <p:spPr>
          <a:xfrm>
            <a:off x="8046721" y="2969849"/>
            <a:ext cx="4075611" cy="2462213"/>
          </a:xfrm>
          <a:prstGeom prst="rect">
            <a:avLst/>
          </a:prstGeom>
        </p:spPr>
        <p:txBody>
          <a:bodyPr wrap="square">
            <a:spAutoFit/>
          </a:bodyPr>
          <a:lstStyle/>
          <a:p>
            <a:r>
              <a:rPr lang="en-US" sz="1400" dirty="0">
                <a:solidFill>
                  <a:schemeClr val="bg1">
                    <a:lumMod val="85000"/>
                  </a:schemeClr>
                </a:solidFill>
                <a:latin typeface="charter"/>
              </a:rPr>
              <a:t>The decision tree algorithm works by starting with a root node, which represents the initial decision to be made</a:t>
            </a:r>
            <a:r>
              <a:rPr lang="en-US" sz="1400" dirty="0" smtClean="0">
                <a:solidFill>
                  <a:schemeClr val="bg1">
                    <a:lumMod val="85000"/>
                  </a:schemeClr>
                </a:solidFill>
                <a:latin typeface="charter"/>
              </a:rPr>
              <a:t>.</a:t>
            </a:r>
          </a:p>
          <a:p>
            <a:endParaRPr lang="en-US" sz="1400" dirty="0">
              <a:solidFill>
                <a:schemeClr val="bg1">
                  <a:lumMod val="85000"/>
                </a:schemeClr>
              </a:solidFill>
              <a:latin typeface="charter"/>
            </a:endParaRPr>
          </a:p>
          <a:p>
            <a:r>
              <a:rPr lang="en-US" sz="1400" dirty="0">
                <a:solidFill>
                  <a:schemeClr val="bg1">
                    <a:lumMod val="85000"/>
                  </a:schemeClr>
                </a:solidFill>
                <a:latin typeface="charter"/>
              </a:rPr>
              <a:t>The algorithm then expands the tree by adding nodes for each possible decision, until a final decision is reached</a:t>
            </a:r>
            <a:r>
              <a:rPr lang="en-US" sz="1400" dirty="0" smtClean="0">
                <a:solidFill>
                  <a:schemeClr val="bg1">
                    <a:lumMod val="85000"/>
                  </a:schemeClr>
                </a:solidFill>
                <a:latin typeface="charter"/>
              </a:rPr>
              <a:t>.</a:t>
            </a:r>
          </a:p>
          <a:p>
            <a:endParaRPr lang="en-US" sz="1400" dirty="0">
              <a:solidFill>
                <a:schemeClr val="bg1">
                  <a:lumMod val="85000"/>
                </a:schemeClr>
              </a:solidFill>
              <a:latin typeface="charter"/>
            </a:endParaRPr>
          </a:p>
          <a:p>
            <a:r>
              <a:rPr lang="en-US" sz="1400" dirty="0">
                <a:solidFill>
                  <a:schemeClr val="bg1">
                    <a:lumMod val="85000"/>
                  </a:schemeClr>
                </a:solidFill>
                <a:latin typeface="charter"/>
              </a:rPr>
              <a:t>The algorithm is designed to help make decisions by creating a tree-like structure of possible solutions.</a:t>
            </a:r>
            <a:endParaRPr lang="en-US" sz="1400" b="0" i="0" dirty="0">
              <a:solidFill>
                <a:schemeClr val="bg1">
                  <a:lumMod val="85000"/>
                </a:schemeClr>
              </a:solidFill>
              <a:effectLst/>
              <a:latin typeface="charter"/>
            </a:endParaRPr>
          </a:p>
        </p:txBody>
      </p:sp>
      <p:sp>
        <p:nvSpPr>
          <p:cNvPr id="10" name="شكل بيضاوي 9"/>
          <p:cNvSpPr/>
          <p:nvPr/>
        </p:nvSpPr>
        <p:spPr>
          <a:xfrm>
            <a:off x="8046721" y="4811487"/>
            <a:ext cx="95794" cy="87085"/>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شكل بيضاوي 10"/>
          <p:cNvSpPr/>
          <p:nvPr/>
        </p:nvSpPr>
        <p:spPr>
          <a:xfrm>
            <a:off x="8046721" y="3962401"/>
            <a:ext cx="95794" cy="87085"/>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شكل بيضاوي 11"/>
          <p:cNvSpPr/>
          <p:nvPr/>
        </p:nvSpPr>
        <p:spPr>
          <a:xfrm>
            <a:off x="8046721" y="3069772"/>
            <a:ext cx="95794" cy="87085"/>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0787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مستطيل 7"/>
          <p:cNvSpPr/>
          <p:nvPr/>
        </p:nvSpPr>
        <p:spPr>
          <a:xfrm>
            <a:off x="636838" y="248586"/>
            <a:ext cx="6202664" cy="461665"/>
          </a:xfrm>
          <a:prstGeom prst="rect">
            <a:avLst/>
          </a:prstGeom>
        </p:spPr>
        <p:txBody>
          <a:bodyPr wrap="square">
            <a:spAutoFit/>
          </a:bodyPr>
          <a:lstStyle/>
          <a:p>
            <a:r>
              <a:rPr lang="en-US" sz="2400" dirty="0" smtClean="0">
                <a:solidFill>
                  <a:schemeClr val="bg1"/>
                </a:solidFill>
              </a:rPr>
              <a:t>5- Random Forests</a:t>
            </a:r>
            <a:endParaRPr lang="en-US" sz="2400" dirty="0">
              <a:solidFill>
                <a:schemeClr val="bg1"/>
              </a:solidFill>
            </a:endParaRPr>
          </a:p>
        </p:txBody>
      </p:sp>
      <p:sp>
        <p:nvSpPr>
          <p:cNvPr id="2" name="مستطيل 1"/>
          <p:cNvSpPr/>
          <p:nvPr/>
        </p:nvSpPr>
        <p:spPr>
          <a:xfrm>
            <a:off x="636838" y="710251"/>
            <a:ext cx="6096000" cy="2154436"/>
          </a:xfrm>
          <a:prstGeom prst="rect">
            <a:avLst/>
          </a:prstGeom>
        </p:spPr>
        <p:txBody>
          <a:bodyPr>
            <a:spAutoFit/>
          </a:bodyPr>
          <a:lstStyle/>
          <a:p>
            <a:r>
              <a:rPr lang="en-US" sz="1400" dirty="0">
                <a:solidFill>
                  <a:schemeClr val="bg1">
                    <a:lumMod val="85000"/>
                  </a:schemeClr>
                </a:solidFill>
              </a:rPr>
              <a:t>Random Forest is an ensemble technique capable of performing both regression and classification tasks with the use of multiple decision trees and a technique called Bootstrap and Aggregation, commonly known as bagging. The basic idea behind this is to combine multiple decision trees in determining the final output rather than relying on individual decision trees. </a:t>
            </a:r>
            <a:endParaRPr lang="en-US" sz="1400" dirty="0" smtClean="0">
              <a:solidFill>
                <a:schemeClr val="bg1">
                  <a:lumMod val="85000"/>
                </a:schemeClr>
              </a:solidFill>
            </a:endParaRPr>
          </a:p>
          <a:p>
            <a:endParaRPr lang="en-US" dirty="0">
              <a:solidFill>
                <a:schemeClr val="bg1">
                  <a:lumMod val="85000"/>
                </a:schemeClr>
              </a:solidFill>
            </a:endParaRPr>
          </a:p>
          <a:p>
            <a:r>
              <a:rPr lang="en-US" sz="1400" dirty="0">
                <a:solidFill>
                  <a:schemeClr val="bg1">
                    <a:lumMod val="85000"/>
                  </a:schemeClr>
                </a:solidFill>
              </a:rPr>
              <a:t>Random Forest has multiple decision trees as base learning models. We randomly perform row sampling and feature sampling from the dataset forming sample datasets for every model. This part is called Bootstrap</a:t>
            </a:r>
            <a:r>
              <a:rPr lang="en-US" dirty="0">
                <a:solidFill>
                  <a:schemeClr val="bg1">
                    <a:lumMod val="85000"/>
                  </a:schemeClr>
                </a:solidFill>
              </a:rPr>
              <a:t>.</a:t>
            </a:r>
          </a:p>
        </p:txBody>
      </p:sp>
      <p:sp>
        <p:nvSpPr>
          <p:cNvPr id="3" name="شكل بيضاوي 2"/>
          <p:cNvSpPr/>
          <p:nvPr/>
        </p:nvSpPr>
        <p:spPr>
          <a:xfrm>
            <a:off x="534528" y="862148"/>
            <a:ext cx="113211" cy="104503"/>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شكل بيضاوي 4"/>
          <p:cNvSpPr/>
          <p:nvPr/>
        </p:nvSpPr>
        <p:spPr>
          <a:xfrm>
            <a:off x="537833" y="2168625"/>
            <a:ext cx="113211" cy="104503"/>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صورة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870" y="2891004"/>
            <a:ext cx="6829425" cy="3653926"/>
          </a:xfrm>
          <a:prstGeom prst="rect">
            <a:avLst/>
          </a:prstGeom>
        </p:spPr>
      </p:pic>
    </p:spTree>
    <p:extLst>
      <p:ext uri="{BB962C8B-B14F-4D97-AF65-F5344CB8AC3E}">
        <p14:creationId xmlns:p14="http://schemas.microsoft.com/office/powerpoint/2010/main" val="4012362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مستطيل 7"/>
          <p:cNvSpPr/>
          <p:nvPr/>
        </p:nvSpPr>
        <p:spPr>
          <a:xfrm>
            <a:off x="636837" y="248586"/>
            <a:ext cx="7279254" cy="461665"/>
          </a:xfrm>
          <a:prstGeom prst="rect">
            <a:avLst/>
          </a:prstGeom>
        </p:spPr>
        <p:txBody>
          <a:bodyPr wrap="square">
            <a:spAutoFit/>
          </a:bodyPr>
          <a:lstStyle/>
          <a:p>
            <a:r>
              <a:rPr lang="en-US" sz="2400" dirty="0" smtClean="0">
                <a:solidFill>
                  <a:schemeClr val="bg1"/>
                </a:solidFill>
              </a:rPr>
              <a:t>6- </a:t>
            </a:r>
            <a:r>
              <a:rPr lang="en-US" sz="2400" dirty="0" smtClean="0">
                <a:solidFill>
                  <a:schemeClr val="bg1"/>
                </a:solidFill>
                <a:latin typeface="Segoe UI" panose="020B0502040204020203" pitchFamily="34" charset="0"/>
                <a:ea typeface="Open Sans" panose="020B0606030504020204" pitchFamily="34" charset="0"/>
                <a:cs typeface="Open Sans" panose="020B0606030504020204" pitchFamily="34" charset="0"/>
              </a:rPr>
              <a:t>Evaluating </a:t>
            </a:r>
            <a:r>
              <a:rPr lang="en-US" sz="2400" dirty="0">
                <a:solidFill>
                  <a:schemeClr val="bg1"/>
                </a:solidFill>
                <a:latin typeface="Segoe UI" panose="020B0502040204020203" pitchFamily="34" charset="0"/>
                <a:ea typeface="Open Sans" panose="020B0606030504020204" pitchFamily="34" charset="0"/>
                <a:cs typeface="Open Sans" panose="020B0606030504020204" pitchFamily="34" charset="0"/>
              </a:rPr>
              <a:t>Regression Models </a:t>
            </a:r>
            <a:r>
              <a:rPr lang="en-US" sz="2400" dirty="0" smtClean="0">
                <a:solidFill>
                  <a:schemeClr val="bg1"/>
                </a:solidFill>
                <a:latin typeface="Segoe UI" panose="020B0502040204020203" pitchFamily="34" charset="0"/>
                <a:ea typeface="Open Sans" panose="020B0606030504020204" pitchFamily="34" charset="0"/>
                <a:cs typeface="Open Sans" panose="020B0606030504020204" pitchFamily="34" charset="0"/>
              </a:rPr>
              <a:t>Performance (R2)</a:t>
            </a:r>
            <a:endParaRPr lang="en-US" sz="2400" dirty="0">
              <a:solidFill>
                <a:schemeClr val="bg1"/>
              </a:solidFill>
              <a:latin typeface="Segoe UI" panose="020B0502040204020203" pitchFamily="34" charset="0"/>
              <a:ea typeface="Open Sans" panose="020B0606030504020204" pitchFamily="34" charset="0"/>
              <a:cs typeface="Open Sans" panose="020B0606030504020204" pitchFamily="34" charset="0"/>
            </a:endParaRPr>
          </a:p>
        </p:txBody>
      </p:sp>
      <p:pic>
        <p:nvPicPr>
          <p:cNvPr id="2" name="صورة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 y="4576612"/>
            <a:ext cx="6690796" cy="2108890"/>
          </a:xfrm>
          <a:prstGeom prst="rect">
            <a:avLst/>
          </a:prstGeom>
        </p:spPr>
      </p:pic>
      <p:pic>
        <p:nvPicPr>
          <p:cNvPr id="3" name="صورة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759" y="4304550"/>
            <a:ext cx="3428571" cy="2380952"/>
          </a:xfrm>
          <a:prstGeom prst="rect">
            <a:avLst/>
          </a:prstGeom>
        </p:spPr>
      </p:pic>
      <p:pic>
        <p:nvPicPr>
          <p:cNvPr id="4" name="صورة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837" y="710251"/>
            <a:ext cx="7811922" cy="3404696"/>
          </a:xfrm>
          <a:prstGeom prst="rect">
            <a:avLst/>
          </a:prstGeom>
        </p:spPr>
      </p:pic>
    </p:spTree>
    <p:extLst>
      <p:ext uri="{BB962C8B-B14F-4D97-AF65-F5344CB8AC3E}">
        <p14:creationId xmlns:p14="http://schemas.microsoft.com/office/powerpoint/2010/main" val="293075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مستطيل 7"/>
          <p:cNvSpPr/>
          <p:nvPr/>
        </p:nvSpPr>
        <p:spPr>
          <a:xfrm>
            <a:off x="636837" y="248586"/>
            <a:ext cx="7601471" cy="830997"/>
          </a:xfrm>
          <a:prstGeom prst="rect">
            <a:avLst/>
          </a:prstGeom>
        </p:spPr>
        <p:txBody>
          <a:bodyPr wrap="square">
            <a:spAutoFit/>
          </a:bodyPr>
          <a:lstStyle/>
          <a:p>
            <a:r>
              <a:rPr lang="en-US" sz="2400" dirty="0">
                <a:solidFill>
                  <a:schemeClr val="bg1"/>
                </a:solidFill>
              </a:rPr>
              <a:t>6- </a:t>
            </a:r>
            <a:r>
              <a:rPr lang="en-US" sz="2400" dirty="0">
                <a:solidFill>
                  <a:schemeClr val="bg1"/>
                </a:solidFill>
                <a:latin typeface="Segoe UI" panose="020B0502040204020203" pitchFamily="34" charset="0"/>
                <a:ea typeface="Open Sans" panose="020B0606030504020204" pitchFamily="34" charset="0"/>
                <a:cs typeface="Open Sans" panose="020B0606030504020204" pitchFamily="34" charset="0"/>
              </a:rPr>
              <a:t>Evaluating Regression Models Performance (R2)</a:t>
            </a:r>
          </a:p>
          <a:p>
            <a:endParaRPr lang="en-US" sz="2400" dirty="0">
              <a:solidFill>
                <a:schemeClr val="bg1"/>
              </a:solidFill>
            </a:endParaRPr>
          </a:p>
        </p:txBody>
      </p:sp>
      <p:pic>
        <p:nvPicPr>
          <p:cNvPr id="2" name="صورة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22" y="931817"/>
            <a:ext cx="10058400" cy="5693433"/>
          </a:xfrm>
          <a:prstGeom prst="rect">
            <a:avLst/>
          </a:prstGeom>
        </p:spPr>
      </p:pic>
    </p:spTree>
    <p:extLst>
      <p:ext uri="{BB962C8B-B14F-4D97-AF65-F5344CB8AC3E}">
        <p14:creationId xmlns:p14="http://schemas.microsoft.com/office/powerpoint/2010/main" val="3986719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مستطيل 1"/>
          <p:cNvSpPr/>
          <p:nvPr/>
        </p:nvSpPr>
        <p:spPr>
          <a:xfrm>
            <a:off x="549030" y="196334"/>
            <a:ext cx="8551428" cy="830997"/>
          </a:xfrm>
          <a:prstGeom prst="rect">
            <a:avLst/>
          </a:prstGeom>
        </p:spPr>
        <p:txBody>
          <a:bodyPr wrap="square">
            <a:spAutoFit/>
          </a:bodyPr>
          <a:lstStyle/>
          <a:p>
            <a:r>
              <a:rPr lang="en-US" sz="2400" dirty="0">
                <a:solidFill>
                  <a:schemeClr val="bg1"/>
                </a:solidFill>
              </a:rPr>
              <a:t>7</a:t>
            </a:r>
            <a:r>
              <a:rPr lang="en-US" sz="2400" dirty="0" smtClean="0">
                <a:solidFill>
                  <a:schemeClr val="bg1"/>
                </a:solidFill>
              </a:rPr>
              <a:t>-</a:t>
            </a:r>
            <a:r>
              <a:rPr lang="en-US" sz="2400" b="1" dirty="0" smtClean="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rPr>
              <a:t> </a:t>
            </a:r>
            <a:r>
              <a:rPr lang="en-US" sz="2400" dirty="0">
                <a:solidFill>
                  <a:schemeClr val="bg1"/>
                </a:solidFill>
                <a:latin typeface="Segoe UI" panose="020B0502040204020203" pitchFamily="34" charset="0"/>
                <a:ea typeface="Open Sans" panose="020B0606030504020204" pitchFamily="34" charset="0"/>
                <a:cs typeface="Open Sans" panose="020B0606030504020204" pitchFamily="34" charset="0"/>
              </a:rPr>
              <a:t>Regression Model </a:t>
            </a:r>
            <a:r>
              <a:rPr lang="en-US" sz="2400" dirty="0" smtClean="0">
                <a:solidFill>
                  <a:schemeClr val="bg1"/>
                </a:solidFill>
                <a:latin typeface="Segoe UI" panose="020B0502040204020203" pitchFamily="34" charset="0"/>
                <a:ea typeface="Open Sans" panose="020B0606030504020204" pitchFamily="34" charset="0"/>
                <a:cs typeface="Open Sans" panose="020B0606030504020204" pitchFamily="34" charset="0"/>
              </a:rPr>
              <a:t>Selection</a:t>
            </a:r>
          </a:p>
          <a:p>
            <a:endParaRPr lang="en-US" sz="2400" dirty="0">
              <a:solidFill>
                <a:schemeClr val="bg1"/>
              </a:solidFill>
              <a:latin typeface="Segoe UI" panose="020B0502040204020203" pitchFamily="34" charset="0"/>
              <a:ea typeface="Open Sans" panose="020B0606030504020204" pitchFamily="34" charset="0"/>
              <a:cs typeface="Open Sans" panose="020B0606030504020204" pitchFamily="34" charset="0"/>
            </a:endParaRPr>
          </a:p>
        </p:txBody>
      </p:sp>
      <p:pic>
        <p:nvPicPr>
          <p:cNvPr id="7" name="صورة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1112" y="648898"/>
            <a:ext cx="6448425" cy="5917474"/>
          </a:xfrm>
          <a:prstGeom prst="rect">
            <a:avLst/>
          </a:prstGeom>
        </p:spPr>
      </p:pic>
      <p:sp>
        <p:nvSpPr>
          <p:cNvPr id="11" name="مستطيل 10"/>
          <p:cNvSpPr/>
          <p:nvPr/>
        </p:nvSpPr>
        <p:spPr>
          <a:xfrm>
            <a:off x="206964" y="603873"/>
            <a:ext cx="5320937" cy="830997"/>
          </a:xfrm>
          <a:prstGeom prst="rect">
            <a:avLst/>
          </a:prstGeom>
        </p:spPr>
        <p:txBody>
          <a:bodyPr wrap="square">
            <a:spAutoFit/>
          </a:bodyPr>
          <a:lstStyle/>
          <a:p>
            <a:r>
              <a:rPr lang="en-US" sz="1600" dirty="0">
                <a:solidFill>
                  <a:schemeClr val="bg1">
                    <a:lumMod val="85000"/>
                  </a:schemeClr>
                </a:solidFill>
              </a:rPr>
              <a:t>suppose </a:t>
            </a:r>
            <a:r>
              <a:rPr lang="en-US" sz="1600" dirty="0" smtClean="0">
                <a:solidFill>
                  <a:schemeClr val="bg1">
                    <a:lumMod val="85000"/>
                  </a:schemeClr>
                </a:solidFill>
              </a:rPr>
              <a:t>you are </a:t>
            </a:r>
            <a:r>
              <a:rPr lang="en-US" sz="1600" dirty="0">
                <a:solidFill>
                  <a:schemeClr val="bg1">
                    <a:lumMod val="85000"/>
                  </a:schemeClr>
                </a:solidFill>
              </a:rPr>
              <a:t>hesitating between two types of models (say, a linear model and </a:t>
            </a:r>
            <a:r>
              <a:rPr lang="en-US" sz="1600" dirty="0" smtClean="0">
                <a:solidFill>
                  <a:schemeClr val="bg1">
                    <a:lumMod val="85000"/>
                  </a:schemeClr>
                </a:solidFill>
              </a:rPr>
              <a:t>a polynomial </a:t>
            </a:r>
            <a:r>
              <a:rPr lang="en-US" sz="1600" dirty="0">
                <a:solidFill>
                  <a:schemeClr val="bg1">
                    <a:lumMod val="85000"/>
                  </a:schemeClr>
                </a:solidFill>
              </a:rPr>
              <a:t>model): how can you decide between them? </a:t>
            </a:r>
          </a:p>
        </p:txBody>
      </p:sp>
      <p:sp>
        <p:nvSpPr>
          <p:cNvPr id="12" name="شكل بيضاوي 11"/>
          <p:cNvSpPr/>
          <p:nvPr/>
        </p:nvSpPr>
        <p:spPr>
          <a:xfrm>
            <a:off x="102461" y="722811"/>
            <a:ext cx="104503" cy="113212"/>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صورة 13"/>
          <p:cNvPicPr>
            <a:picLocks noChangeAspect="1"/>
          </p:cNvPicPr>
          <p:nvPr/>
        </p:nvPicPr>
        <p:blipFill>
          <a:blip r:embed="rId3"/>
          <a:stretch>
            <a:fillRect/>
          </a:stretch>
        </p:blipFill>
        <p:spPr>
          <a:xfrm>
            <a:off x="96795" y="1534208"/>
            <a:ext cx="115834" cy="121931"/>
          </a:xfrm>
          <a:prstGeom prst="rect">
            <a:avLst/>
          </a:prstGeom>
        </p:spPr>
      </p:pic>
      <p:sp>
        <p:nvSpPr>
          <p:cNvPr id="15" name="مستطيل 14"/>
          <p:cNvSpPr/>
          <p:nvPr/>
        </p:nvSpPr>
        <p:spPr>
          <a:xfrm>
            <a:off x="206964" y="1493511"/>
            <a:ext cx="5434148" cy="615553"/>
          </a:xfrm>
          <a:prstGeom prst="rect">
            <a:avLst/>
          </a:prstGeom>
        </p:spPr>
        <p:txBody>
          <a:bodyPr wrap="square">
            <a:spAutoFit/>
          </a:bodyPr>
          <a:lstStyle/>
          <a:p>
            <a:r>
              <a:rPr lang="en-US" sz="1600" dirty="0">
                <a:solidFill>
                  <a:schemeClr val="bg1">
                    <a:lumMod val="85000"/>
                  </a:schemeClr>
                </a:solidFill>
              </a:rPr>
              <a:t>One option is </a:t>
            </a:r>
            <a:r>
              <a:rPr lang="en-US" sz="1600" dirty="0" smtClean="0">
                <a:solidFill>
                  <a:schemeClr val="bg1">
                    <a:lumMod val="85000"/>
                  </a:schemeClr>
                </a:solidFill>
              </a:rPr>
              <a:t>to train </a:t>
            </a:r>
            <a:r>
              <a:rPr lang="en-US" sz="1600" dirty="0">
                <a:solidFill>
                  <a:schemeClr val="bg1">
                    <a:lumMod val="85000"/>
                  </a:schemeClr>
                </a:solidFill>
              </a:rPr>
              <a:t>both and compare how well they generalize using the test </a:t>
            </a:r>
            <a:r>
              <a:rPr lang="en-US" sz="1600" dirty="0" smtClean="0">
                <a:solidFill>
                  <a:schemeClr val="bg1">
                    <a:lumMod val="85000"/>
                  </a:schemeClr>
                </a:solidFill>
              </a:rPr>
              <a:t>set</a:t>
            </a:r>
            <a:r>
              <a:rPr lang="en-US" dirty="0" smtClean="0"/>
              <a:t>. </a:t>
            </a:r>
            <a:endParaRPr lang="en-US" dirty="0"/>
          </a:p>
        </p:txBody>
      </p:sp>
      <p:pic>
        <p:nvPicPr>
          <p:cNvPr id="16" name="صورة 15"/>
          <p:cNvPicPr>
            <a:picLocks noChangeAspect="1"/>
          </p:cNvPicPr>
          <p:nvPr/>
        </p:nvPicPr>
        <p:blipFill>
          <a:blip r:embed="rId3"/>
          <a:stretch>
            <a:fillRect/>
          </a:stretch>
        </p:blipFill>
        <p:spPr>
          <a:xfrm>
            <a:off x="96795" y="2294874"/>
            <a:ext cx="115834" cy="121931"/>
          </a:xfrm>
          <a:prstGeom prst="rect">
            <a:avLst/>
          </a:prstGeom>
        </p:spPr>
      </p:pic>
      <p:sp>
        <p:nvSpPr>
          <p:cNvPr id="17" name="مستطيل 16"/>
          <p:cNvSpPr/>
          <p:nvPr/>
        </p:nvSpPr>
        <p:spPr>
          <a:xfrm>
            <a:off x="206964" y="2208402"/>
            <a:ext cx="5434148" cy="3046988"/>
          </a:xfrm>
          <a:prstGeom prst="rect">
            <a:avLst/>
          </a:prstGeom>
        </p:spPr>
        <p:txBody>
          <a:bodyPr wrap="square">
            <a:spAutoFit/>
          </a:bodyPr>
          <a:lstStyle/>
          <a:p>
            <a:r>
              <a:rPr lang="en-US" sz="1600" dirty="0">
                <a:solidFill>
                  <a:schemeClr val="bg1">
                    <a:lumMod val="85000"/>
                  </a:schemeClr>
                </a:solidFill>
              </a:rPr>
              <a:t>A common solution to this problem is called holdout validation </a:t>
            </a:r>
            <a:r>
              <a:rPr lang="en-US" sz="1600" dirty="0" smtClean="0">
                <a:solidFill>
                  <a:schemeClr val="bg1">
                    <a:lumMod val="85000"/>
                  </a:schemeClr>
                </a:solidFill>
              </a:rPr>
              <a:t>you </a:t>
            </a:r>
            <a:r>
              <a:rPr lang="en-US" sz="1600" dirty="0">
                <a:solidFill>
                  <a:schemeClr val="bg1">
                    <a:lumMod val="85000"/>
                  </a:schemeClr>
                </a:solidFill>
              </a:rPr>
              <a:t>simply hold out part of the training set to evaluate several</a:t>
            </a:r>
          </a:p>
          <a:p>
            <a:r>
              <a:rPr lang="en-US" sz="1600" dirty="0">
                <a:solidFill>
                  <a:schemeClr val="bg1">
                    <a:lumMod val="85000"/>
                  </a:schemeClr>
                </a:solidFill>
              </a:rPr>
              <a:t>candidate models and select the best one. The new held-out set is called </a:t>
            </a:r>
            <a:r>
              <a:rPr lang="en-US" sz="1600" dirty="0" smtClean="0">
                <a:solidFill>
                  <a:schemeClr val="bg1">
                    <a:lumMod val="85000"/>
                  </a:schemeClr>
                </a:solidFill>
              </a:rPr>
              <a:t>the validation </a:t>
            </a:r>
            <a:r>
              <a:rPr lang="en-US" sz="1600" dirty="0">
                <a:solidFill>
                  <a:schemeClr val="bg1">
                    <a:lumMod val="85000"/>
                  </a:schemeClr>
                </a:solidFill>
              </a:rPr>
              <a:t>set (or the development set, or dev set). More specifically, </a:t>
            </a:r>
            <a:r>
              <a:rPr lang="en-US" sz="1600" dirty="0" smtClean="0">
                <a:solidFill>
                  <a:schemeClr val="bg1">
                    <a:lumMod val="85000"/>
                  </a:schemeClr>
                </a:solidFill>
              </a:rPr>
              <a:t>you train </a:t>
            </a:r>
            <a:r>
              <a:rPr lang="en-US" sz="1600" dirty="0">
                <a:solidFill>
                  <a:schemeClr val="bg1">
                    <a:lumMod val="85000"/>
                  </a:schemeClr>
                </a:solidFill>
              </a:rPr>
              <a:t>multiple models with various </a:t>
            </a:r>
            <a:r>
              <a:rPr lang="en-US" sz="1600" dirty="0" err="1">
                <a:solidFill>
                  <a:schemeClr val="bg1">
                    <a:lumMod val="85000"/>
                  </a:schemeClr>
                </a:solidFill>
              </a:rPr>
              <a:t>hyperparameters</a:t>
            </a:r>
            <a:r>
              <a:rPr lang="en-US" sz="1600" dirty="0">
                <a:solidFill>
                  <a:schemeClr val="bg1">
                    <a:lumMod val="85000"/>
                  </a:schemeClr>
                </a:solidFill>
              </a:rPr>
              <a:t> on the reduced </a:t>
            </a:r>
            <a:r>
              <a:rPr lang="en-US" sz="1600" dirty="0" smtClean="0">
                <a:solidFill>
                  <a:schemeClr val="bg1">
                    <a:lumMod val="85000"/>
                  </a:schemeClr>
                </a:solidFill>
              </a:rPr>
              <a:t>training set </a:t>
            </a:r>
            <a:r>
              <a:rPr lang="en-US" sz="1600" dirty="0">
                <a:solidFill>
                  <a:schemeClr val="bg1">
                    <a:lumMod val="85000"/>
                  </a:schemeClr>
                </a:solidFill>
              </a:rPr>
              <a:t>(i.e., the full training set minus the validation set), and you select the</a:t>
            </a:r>
          </a:p>
          <a:p>
            <a:r>
              <a:rPr lang="en-US" sz="1600" dirty="0">
                <a:solidFill>
                  <a:schemeClr val="bg1">
                    <a:lumMod val="85000"/>
                  </a:schemeClr>
                </a:solidFill>
              </a:rPr>
              <a:t>model that performs best on the validation set. After this holdout </a:t>
            </a:r>
            <a:r>
              <a:rPr lang="en-US" sz="1600" dirty="0" smtClean="0">
                <a:solidFill>
                  <a:schemeClr val="bg1">
                    <a:lumMod val="85000"/>
                  </a:schemeClr>
                </a:solidFill>
              </a:rPr>
              <a:t>validation process</a:t>
            </a:r>
            <a:r>
              <a:rPr lang="en-US" sz="1600" dirty="0">
                <a:solidFill>
                  <a:schemeClr val="bg1">
                    <a:lumMod val="85000"/>
                  </a:schemeClr>
                </a:solidFill>
              </a:rPr>
              <a:t>, you train the best model on the full training set (including </a:t>
            </a:r>
            <a:r>
              <a:rPr lang="en-US" sz="1600" dirty="0" smtClean="0">
                <a:solidFill>
                  <a:schemeClr val="bg1">
                    <a:lumMod val="85000"/>
                  </a:schemeClr>
                </a:solidFill>
              </a:rPr>
              <a:t>the validation </a:t>
            </a:r>
            <a:r>
              <a:rPr lang="en-US" sz="1600" dirty="0">
                <a:solidFill>
                  <a:schemeClr val="bg1">
                    <a:lumMod val="85000"/>
                  </a:schemeClr>
                </a:solidFill>
              </a:rPr>
              <a:t>set), and this gives you the final model. Lastly, you evaluate </a:t>
            </a:r>
            <a:r>
              <a:rPr lang="en-US" sz="1600" dirty="0" smtClean="0">
                <a:solidFill>
                  <a:schemeClr val="bg1">
                    <a:lumMod val="85000"/>
                  </a:schemeClr>
                </a:solidFill>
              </a:rPr>
              <a:t>this final </a:t>
            </a:r>
            <a:r>
              <a:rPr lang="en-US" sz="1600" dirty="0">
                <a:solidFill>
                  <a:schemeClr val="bg1">
                    <a:lumMod val="85000"/>
                  </a:schemeClr>
                </a:solidFill>
              </a:rPr>
              <a:t>model on the test set to get an estimate of the generalization error</a:t>
            </a:r>
          </a:p>
        </p:txBody>
      </p:sp>
    </p:spTree>
    <p:extLst>
      <p:ext uri="{BB962C8B-B14F-4D97-AF65-F5344CB8AC3E}">
        <p14:creationId xmlns:p14="http://schemas.microsoft.com/office/powerpoint/2010/main" val="24001714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2570F0AD-9058-4423-AF36-F75B87946A47}"/>
              </a:ext>
            </a:extLst>
          </p:cNvPr>
          <p:cNvGrpSpPr/>
          <p:nvPr/>
        </p:nvGrpSpPr>
        <p:grpSpPr>
          <a:xfrm>
            <a:off x="6462572" y="2846276"/>
            <a:ext cx="4572739" cy="1165449"/>
            <a:chOff x="1080945" y="2846276"/>
            <a:chExt cx="4572739" cy="1165449"/>
          </a:xfrm>
        </p:grpSpPr>
        <p:sp>
          <p:nvSpPr>
            <p:cNvPr id="2" name="TextBox 1">
              <a:extLst>
                <a:ext uri="{FF2B5EF4-FFF2-40B4-BE49-F238E27FC236}">
                  <a16:creationId xmlns:a16="http://schemas.microsoft.com/office/drawing/2014/main" xmlns="" id="{04AEF3B3-B352-4240-88B9-35F5FE95455C}"/>
                </a:ext>
              </a:extLst>
            </p:cNvPr>
            <p:cNvSpPr txBox="1"/>
            <p:nvPr/>
          </p:nvSpPr>
          <p:spPr>
            <a:xfrm>
              <a:off x="1080945" y="2846276"/>
              <a:ext cx="4572739" cy="861774"/>
            </a:xfrm>
            <a:prstGeom prst="rect">
              <a:avLst/>
            </a:prstGeom>
            <a:noFill/>
          </p:spPr>
          <p:txBody>
            <a:bodyPr wrap="square" rtlCol="0">
              <a:spAutoFit/>
            </a:bodyPr>
            <a:lstStyle/>
            <a:p>
              <a:pPr algn="ctr"/>
              <a:r>
                <a:rPr lang="en-US" sz="5000" dirty="0">
                  <a:solidFill>
                    <a:schemeClr val="accent2"/>
                  </a:solidFill>
                  <a:latin typeface="Arial Black" panose="020B0A04020102020204" pitchFamily="34" charset="0"/>
                </a:rPr>
                <a:t>THANK YOU</a:t>
              </a:r>
            </a:p>
          </p:txBody>
        </p:sp>
        <p:sp>
          <p:nvSpPr>
            <p:cNvPr id="3" name="TextBox 2">
              <a:extLst>
                <a:ext uri="{FF2B5EF4-FFF2-40B4-BE49-F238E27FC236}">
                  <a16:creationId xmlns:a16="http://schemas.microsoft.com/office/drawing/2014/main" xmlns="" id="{3FEDE45C-77A6-48E7-AD38-99BFD54EF01A}"/>
                </a:ext>
              </a:extLst>
            </p:cNvPr>
            <p:cNvSpPr txBox="1"/>
            <p:nvPr/>
          </p:nvSpPr>
          <p:spPr>
            <a:xfrm>
              <a:off x="1254260" y="3642393"/>
              <a:ext cx="4263340" cy="369332"/>
            </a:xfrm>
            <a:prstGeom prst="rect">
              <a:avLst/>
            </a:prstGeom>
            <a:noFill/>
          </p:spPr>
          <p:txBody>
            <a:bodyPr wrap="square" rtlCol="0">
              <a:spAutoFit/>
            </a:bodyPr>
            <a:lstStyle/>
            <a:p>
              <a:pPr algn="ctr"/>
              <a:r>
                <a:rPr lang="en-US" b="1" spc="1000" dirty="0" smtClean="0">
                  <a:solidFill>
                    <a:schemeClr val="bg1"/>
                  </a:solidFill>
                  <a:latin typeface="Arial" panose="020B0604020202020204" pitchFamily="34" charset="0"/>
                  <a:cs typeface="Arial" panose="020B0604020202020204" pitchFamily="34" charset="0"/>
                </a:rPr>
                <a:t>Khaled Tarek</a:t>
              </a:r>
              <a:endParaRPr lang="en-US" b="1" spc="1000" dirty="0">
                <a:solidFill>
                  <a:schemeClr val="bg1"/>
                </a:solidFill>
                <a:latin typeface="Arial" panose="020B0604020202020204" pitchFamily="34" charset="0"/>
                <a:cs typeface="Arial" panose="020B0604020202020204" pitchFamily="34" charset="0"/>
              </a:endParaRPr>
            </a:p>
          </p:txBody>
        </p:sp>
      </p:grpSp>
      <p:sp>
        <p:nvSpPr>
          <p:cNvPr id="6" name="Freeform 16">
            <a:extLst>
              <a:ext uri="{FF2B5EF4-FFF2-40B4-BE49-F238E27FC236}">
                <a16:creationId xmlns:a16="http://schemas.microsoft.com/office/drawing/2014/main" xmlns="" id="{264EF332-B0BF-4EC2-B2A8-2AD2AEA44B53}"/>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xmlns="" id="{A0F31285-3D02-4F5C-932E-CB73289B802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835191" y="375995"/>
            <a:ext cx="5627381" cy="6081955"/>
          </a:xfrm>
          <a:prstGeom prst="rect">
            <a:avLst/>
          </a:prstGeom>
        </p:spPr>
      </p:pic>
    </p:spTree>
    <p:extLst>
      <p:ext uri="{BB962C8B-B14F-4D97-AF65-F5344CB8AC3E}">
        <p14:creationId xmlns:p14="http://schemas.microsoft.com/office/powerpoint/2010/main" val="75837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xmlns="" id="{DE9EDD0E-7130-4946-AF24-85C87D8B87E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21002" y="1473295"/>
            <a:ext cx="3957149" cy="5462698"/>
          </a:xfrm>
          <a:prstGeom prst="rect">
            <a:avLst/>
          </a:prstGeom>
        </p:spPr>
      </p:pic>
      <p:grpSp>
        <p:nvGrpSpPr>
          <p:cNvPr id="11" name="Group 10">
            <a:extLst>
              <a:ext uri="{FF2B5EF4-FFF2-40B4-BE49-F238E27FC236}">
                <a16:creationId xmlns:a16="http://schemas.microsoft.com/office/drawing/2014/main" xmlns="" id="{DDBCB63C-BF04-4DEA-9556-71367FE17371}"/>
              </a:ext>
            </a:extLst>
          </p:cNvPr>
          <p:cNvGrpSpPr/>
          <p:nvPr/>
        </p:nvGrpSpPr>
        <p:grpSpPr>
          <a:xfrm>
            <a:off x="1901625" y="627919"/>
            <a:ext cx="9155249" cy="4213158"/>
            <a:chOff x="1966157" y="1873533"/>
            <a:chExt cx="8930391" cy="3327742"/>
          </a:xfrm>
        </p:grpSpPr>
        <p:grpSp>
          <p:nvGrpSpPr>
            <p:cNvPr id="13" name="Group 12">
              <a:extLst>
                <a:ext uri="{FF2B5EF4-FFF2-40B4-BE49-F238E27FC236}">
                  <a16:creationId xmlns:a16="http://schemas.microsoft.com/office/drawing/2014/main" xmlns="" id="{7DDA5797-2E25-4032-861B-E595DD179A74}"/>
                </a:ext>
              </a:extLst>
            </p:cNvPr>
            <p:cNvGrpSpPr/>
            <p:nvPr/>
          </p:nvGrpSpPr>
          <p:grpSpPr>
            <a:xfrm>
              <a:off x="1966157" y="1873533"/>
              <a:ext cx="8930391" cy="3327742"/>
              <a:chOff x="-3152936" y="494776"/>
              <a:chExt cx="8930391" cy="3327742"/>
            </a:xfrm>
          </p:grpSpPr>
          <p:sp>
            <p:nvSpPr>
              <p:cNvPr id="15" name="TextBox 14">
                <a:extLst>
                  <a:ext uri="{FF2B5EF4-FFF2-40B4-BE49-F238E27FC236}">
                    <a16:creationId xmlns:a16="http://schemas.microsoft.com/office/drawing/2014/main" xmlns="" id="{A0F8ADF3-E839-4F4E-B8D9-B6D301167652}"/>
                  </a:ext>
                </a:extLst>
              </p:cNvPr>
              <p:cNvSpPr txBox="1"/>
              <p:nvPr/>
            </p:nvSpPr>
            <p:spPr>
              <a:xfrm>
                <a:off x="-3152936" y="494776"/>
                <a:ext cx="8930391" cy="769441"/>
              </a:xfrm>
              <a:prstGeom prst="rect">
                <a:avLst/>
              </a:prstGeom>
              <a:noFill/>
            </p:spPr>
            <p:txBody>
              <a:bodyPr wrap="square" rtlCol="0">
                <a:spAutoFit/>
              </a:bodyPr>
              <a:lstStyle/>
              <a:p>
                <a:pPr algn="r"/>
                <a:r>
                  <a:rPr lang="en-US" sz="4400" dirty="0" smtClean="0">
                    <a:solidFill>
                      <a:schemeClr val="bg1"/>
                    </a:solidFill>
                    <a:latin typeface="Arial Black" panose="020B0A04020102020204" pitchFamily="34" charset="0"/>
                  </a:rPr>
                  <a:t>What is Machine Learning?</a:t>
                </a:r>
                <a:endParaRPr lang="en-US" sz="4400" dirty="0">
                  <a:solidFill>
                    <a:schemeClr val="bg1"/>
                  </a:solidFill>
                  <a:latin typeface="Arial Black" panose="020B0A04020102020204" pitchFamily="34" charset="0"/>
                </a:endParaRPr>
              </a:p>
            </p:txBody>
          </p:sp>
          <p:sp>
            <p:nvSpPr>
              <p:cNvPr id="17" name="Subtitle demo text">
                <a:extLst>
                  <a:ext uri="{FF2B5EF4-FFF2-40B4-BE49-F238E27FC236}">
                    <a16:creationId xmlns:a16="http://schemas.microsoft.com/office/drawing/2014/main" xmlns="" id="{9189FB0F-097B-4D8F-ACFF-617484C1235E}"/>
                  </a:ext>
                </a:extLst>
              </p:cNvPr>
              <p:cNvSpPr/>
              <p:nvPr/>
            </p:nvSpPr>
            <p:spPr>
              <a:xfrm>
                <a:off x="-1281605" y="1334838"/>
                <a:ext cx="7059060" cy="248768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r>
                  <a:rPr lang="en-US" sz="1800" b="0" dirty="0">
                    <a:solidFill>
                      <a:schemeClr val="bg1">
                        <a:lumMod val="95000"/>
                      </a:schemeClr>
                    </a:solidFill>
                    <a:latin typeface="Segoe UI" panose="020B0502040204020203" pitchFamily="34" charset="0"/>
                    <a:cs typeface="Segoe UI" panose="020B0502040204020203" pitchFamily="34" charset="0"/>
                  </a:rPr>
                  <a:t>Machine Learning is the science (and art) of programming computers </a:t>
                </a:r>
                <a:r>
                  <a:rPr lang="en-US" sz="1800" b="0" dirty="0" smtClean="0">
                    <a:solidFill>
                      <a:schemeClr val="bg1">
                        <a:lumMod val="95000"/>
                      </a:schemeClr>
                    </a:solidFill>
                    <a:latin typeface="Segoe UI" panose="020B0502040204020203" pitchFamily="34" charset="0"/>
                    <a:cs typeface="Segoe UI" panose="020B0502040204020203" pitchFamily="34" charset="0"/>
                  </a:rPr>
                  <a:t>so they </a:t>
                </a:r>
                <a:r>
                  <a:rPr lang="en-US" sz="1800" b="0" dirty="0">
                    <a:solidFill>
                      <a:schemeClr val="bg1">
                        <a:lumMod val="95000"/>
                      </a:schemeClr>
                    </a:solidFill>
                    <a:latin typeface="Segoe UI" panose="020B0502040204020203" pitchFamily="34" charset="0"/>
                    <a:cs typeface="Segoe UI" panose="020B0502040204020203" pitchFamily="34" charset="0"/>
                  </a:rPr>
                  <a:t>can learn from </a:t>
                </a:r>
                <a:r>
                  <a:rPr lang="en-US" sz="1800" b="0" dirty="0" smtClean="0">
                    <a:solidFill>
                      <a:schemeClr val="bg1">
                        <a:lumMod val="95000"/>
                      </a:schemeClr>
                    </a:solidFill>
                    <a:latin typeface="Segoe UI" panose="020B0502040204020203" pitchFamily="34" charset="0"/>
                    <a:cs typeface="Segoe UI" panose="020B0502040204020203" pitchFamily="34" charset="0"/>
                  </a:rPr>
                  <a:t>data</a:t>
                </a:r>
                <a:r>
                  <a:rPr lang="en-US" sz="1800" b="0" dirty="0">
                    <a:solidFill>
                      <a:schemeClr val="bg1">
                        <a:lumMod val="95000"/>
                      </a:schemeClr>
                    </a:solidFill>
                    <a:latin typeface="Segoe UI" panose="020B0502040204020203" pitchFamily="34" charset="0"/>
                    <a:cs typeface="Segoe UI" panose="020B0502040204020203" pitchFamily="34" charset="0"/>
                  </a:rPr>
                  <a:t> and field of study that </a:t>
                </a:r>
                <a:r>
                  <a:rPr lang="en-US" sz="1800" b="0" dirty="0" smtClean="0">
                    <a:solidFill>
                      <a:schemeClr val="bg1">
                        <a:lumMod val="95000"/>
                      </a:schemeClr>
                    </a:solidFill>
                    <a:latin typeface="Segoe UI" panose="020B0502040204020203" pitchFamily="34" charset="0"/>
                    <a:cs typeface="Segoe UI" panose="020B0502040204020203" pitchFamily="34" charset="0"/>
                  </a:rPr>
                  <a:t>gives computers </a:t>
                </a:r>
                <a:r>
                  <a:rPr lang="en-US" sz="1800" b="0" dirty="0">
                    <a:solidFill>
                      <a:schemeClr val="bg1">
                        <a:lumMod val="95000"/>
                      </a:schemeClr>
                    </a:solidFill>
                    <a:latin typeface="Segoe UI" panose="020B0502040204020203" pitchFamily="34" charset="0"/>
                    <a:cs typeface="Segoe UI" panose="020B0502040204020203" pitchFamily="34" charset="0"/>
                  </a:rPr>
                  <a:t>the </a:t>
                </a:r>
                <a:r>
                  <a:rPr lang="en-US" sz="1800" b="0" dirty="0" smtClean="0">
                    <a:solidFill>
                      <a:schemeClr val="bg1">
                        <a:lumMod val="95000"/>
                      </a:schemeClr>
                    </a:solidFill>
                    <a:latin typeface="Segoe UI" panose="020B0502040204020203" pitchFamily="34" charset="0"/>
                    <a:cs typeface="Segoe UI" panose="020B0502040204020203" pitchFamily="34" charset="0"/>
                  </a:rPr>
                  <a:t>ability to </a:t>
                </a:r>
                <a:r>
                  <a:rPr lang="en-US" sz="1800" b="0" dirty="0">
                    <a:solidFill>
                      <a:schemeClr val="bg1">
                        <a:lumMod val="95000"/>
                      </a:schemeClr>
                    </a:solidFill>
                    <a:latin typeface="Segoe UI" panose="020B0502040204020203" pitchFamily="34" charset="0"/>
                    <a:cs typeface="Segoe UI" panose="020B0502040204020203" pitchFamily="34" charset="0"/>
                  </a:rPr>
                  <a:t>learn without being explicitly programmed</a:t>
                </a:r>
                <a:r>
                  <a:rPr lang="en-US" sz="1800" b="0" dirty="0" smtClean="0">
                    <a:solidFill>
                      <a:schemeClr val="bg1">
                        <a:lumMod val="95000"/>
                      </a:schemeClr>
                    </a:solidFill>
                    <a:latin typeface="Segoe UI" panose="020B0502040204020203" pitchFamily="34" charset="0"/>
                    <a:cs typeface="Segoe UI" panose="020B0502040204020203" pitchFamily="34" charset="0"/>
                  </a:rPr>
                  <a:t>.</a:t>
                </a:r>
              </a:p>
              <a:p>
                <a:endParaRPr lang="en-US" sz="1800" b="0" dirty="0">
                  <a:solidFill>
                    <a:schemeClr val="bg1">
                      <a:lumMod val="95000"/>
                    </a:schemeClr>
                  </a:solidFill>
                  <a:latin typeface="Segoe UI" panose="020B0502040204020203" pitchFamily="34" charset="0"/>
                  <a:cs typeface="Segoe UI" panose="020B0502040204020203" pitchFamily="34" charset="0"/>
                </a:endParaRPr>
              </a:p>
              <a:p>
                <a:endParaRPr lang="en-US" sz="1800" b="0" dirty="0" smtClean="0">
                  <a:solidFill>
                    <a:schemeClr val="bg1">
                      <a:lumMod val="95000"/>
                    </a:schemeClr>
                  </a:solidFill>
                  <a:latin typeface="Segoe UI" panose="020B0502040204020203" pitchFamily="34" charset="0"/>
                  <a:cs typeface="Segoe UI" panose="020B0502040204020203" pitchFamily="34" charset="0"/>
                </a:endParaRPr>
              </a:p>
              <a:p>
                <a:endParaRPr lang="en-US" sz="1800" b="0" dirty="0">
                  <a:solidFill>
                    <a:schemeClr val="bg1">
                      <a:lumMod val="95000"/>
                    </a:schemeClr>
                  </a:solidFill>
                  <a:latin typeface="Segoe UI" panose="020B0502040204020203" pitchFamily="34" charset="0"/>
                  <a:cs typeface="Segoe UI" panose="020B0502040204020203" pitchFamily="34" charset="0"/>
                </a:endParaRPr>
              </a:p>
              <a:p>
                <a:endParaRPr lang="en-US" sz="1800" b="0" dirty="0" smtClean="0">
                  <a:solidFill>
                    <a:schemeClr val="bg1">
                      <a:lumMod val="95000"/>
                    </a:schemeClr>
                  </a:solidFill>
                  <a:latin typeface="Segoe UI" panose="020B0502040204020203" pitchFamily="34" charset="0"/>
                  <a:cs typeface="Segoe UI" panose="020B0502040204020203" pitchFamily="34" charset="0"/>
                </a:endParaRPr>
              </a:p>
              <a:p>
                <a:endParaRPr lang="en-US" sz="1800" b="0" dirty="0">
                  <a:solidFill>
                    <a:schemeClr val="bg1">
                      <a:lumMod val="95000"/>
                    </a:schemeClr>
                  </a:solidFill>
                  <a:latin typeface="Segoe UI" panose="020B0502040204020203" pitchFamily="34" charset="0"/>
                  <a:cs typeface="Segoe UI" panose="020B0502040204020203" pitchFamily="34" charset="0"/>
                </a:endParaRPr>
              </a:p>
              <a:p>
                <a:endParaRPr lang="en-US" sz="1800" b="0" dirty="0" smtClean="0">
                  <a:solidFill>
                    <a:schemeClr val="bg1">
                      <a:lumMod val="95000"/>
                    </a:schemeClr>
                  </a:solidFill>
                  <a:latin typeface="Segoe UI" panose="020B0502040204020203" pitchFamily="34" charset="0"/>
                  <a:cs typeface="Segoe UI" panose="020B0502040204020203" pitchFamily="34" charset="0"/>
                </a:endParaRPr>
              </a:p>
              <a:p>
                <a:endParaRPr lang="en-US" sz="1800" b="0" dirty="0">
                  <a:solidFill>
                    <a:schemeClr val="bg1">
                      <a:lumMod val="95000"/>
                    </a:schemeClr>
                  </a:solidFill>
                  <a:latin typeface="Segoe UI" panose="020B0502040204020203" pitchFamily="34" charset="0"/>
                  <a:cs typeface="Segoe UI" panose="020B0502040204020203" pitchFamily="34" charset="0"/>
                </a:endParaRPr>
              </a:p>
              <a:p>
                <a:endParaRPr lang="en-US" sz="1800" dirty="0">
                  <a:solidFill>
                    <a:schemeClr val="bg1">
                      <a:lumMod val="95000"/>
                    </a:schemeClr>
                  </a:solidFill>
                  <a:latin typeface="Segoe UI" panose="020B0502040204020203" pitchFamily="34" charset="0"/>
                  <a:cs typeface="Segoe UI" panose="020B0502040204020203" pitchFamily="34" charset="0"/>
                </a:endParaRPr>
              </a:p>
            </p:txBody>
          </p:sp>
        </p:grpSp>
        <p:cxnSp>
          <p:nvCxnSpPr>
            <p:cNvPr id="14" name="Straight Connector 13">
              <a:extLst>
                <a:ext uri="{FF2B5EF4-FFF2-40B4-BE49-F238E27FC236}">
                  <a16:creationId xmlns:a16="http://schemas.microsoft.com/office/drawing/2014/main" xmlns="" id="{E7EC1955-9E2E-4F13-A3F0-A6CE44B81C27}"/>
                </a:ext>
              </a:extLst>
            </p:cNvPr>
            <p:cNvCxnSpPr>
              <a:cxnSpLocks/>
            </p:cNvCxnSpPr>
            <p:nvPr/>
          </p:nvCxnSpPr>
          <p:spPr>
            <a:xfrm>
              <a:off x="3837488" y="2642974"/>
              <a:ext cx="1181100" cy="0"/>
            </a:xfrm>
            <a:prstGeom prst="line">
              <a:avLst/>
            </a:prstGeom>
            <a:noFill/>
            <a:ln w="38100"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sp>
        <p:nvSpPr>
          <p:cNvPr id="18" name="Freeform 16">
            <a:extLst>
              <a:ext uri="{FF2B5EF4-FFF2-40B4-BE49-F238E27FC236}">
                <a16:creationId xmlns:a16="http://schemas.microsoft.com/office/drawing/2014/main" xmlns="" id="{C5194654-FC37-4263-B045-CAE2257D0E12}"/>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xmlns="" id="{AABE71CD-65E2-44F1-A3BA-097E5929FDBE}"/>
              </a:ext>
            </a:extLst>
          </p:cNvPr>
          <p:cNvGrpSpPr/>
          <p:nvPr/>
        </p:nvGrpSpPr>
        <p:grpSpPr>
          <a:xfrm flipH="1">
            <a:off x="10936161" y="0"/>
            <a:ext cx="1255839" cy="1255839"/>
            <a:chOff x="0" y="0"/>
            <a:chExt cx="1255839" cy="1255839"/>
          </a:xfrm>
        </p:grpSpPr>
        <p:grpSp>
          <p:nvGrpSpPr>
            <p:cNvPr id="20" name="Group 19">
              <a:extLst>
                <a:ext uri="{FF2B5EF4-FFF2-40B4-BE49-F238E27FC236}">
                  <a16:creationId xmlns:a16="http://schemas.microsoft.com/office/drawing/2014/main" xmlns="" id="{5ED2A4E8-BC18-4CFA-A5BF-3EF2A38F10EF}"/>
                </a:ext>
              </a:extLst>
            </p:cNvPr>
            <p:cNvGrpSpPr/>
            <p:nvPr/>
          </p:nvGrpSpPr>
          <p:grpSpPr>
            <a:xfrm flipH="1">
              <a:off x="0" y="0"/>
              <a:ext cx="1014412" cy="1014349"/>
              <a:chOff x="11177587" y="0"/>
              <a:chExt cx="1014412" cy="1014349"/>
            </a:xfrm>
            <a:solidFill>
              <a:schemeClr val="accent2"/>
            </a:solidFill>
          </p:grpSpPr>
          <p:sp>
            <p:nvSpPr>
              <p:cNvPr id="22" name="Freeform: Shape 21">
                <a:extLst>
                  <a:ext uri="{FF2B5EF4-FFF2-40B4-BE49-F238E27FC236}">
                    <a16:creationId xmlns:a16="http://schemas.microsoft.com/office/drawing/2014/main" xmlns="" id="{12A25884-9DE0-48F5-A596-8124F967B9D0}"/>
                  </a:ext>
                </a:extLst>
              </p:cNvPr>
              <p:cNvSpPr/>
              <p:nvPr/>
            </p:nvSpPr>
            <p:spPr>
              <a:xfrm>
                <a:off x="11177587" y="0"/>
                <a:ext cx="1014412" cy="1014349"/>
              </a:xfrm>
              <a:custGeom>
                <a:avLst/>
                <a:gdLst>
                  <a:gd name="connsiteX0" fmla="*/ 0 w 1014412"/>
                  <a:gd name="connsiteY0" fmla="*/ 0 h 1014349"/>
                  <a:gd name="connsiteX1" fmla="*/ 1014413 w 1014412"/>
                  <a:gd name="connsiteY1" fmla="*/ 1014349 h 1014349"/>
                  <a:gd name="connsiteX2" fmla="*/ 1014413 w 1014412"/>
                  <a:gd name="connsiteY2" fmla="*/ 0 h 1014349"/>
                  <a:gd name="connsiteX3" fmla="*/ 0 w 1014412"/>
                  <a:gd name="connsiteY3" fmla="*/ 0 h 1014349"/>
                </a:gdLst>
                <a:ahLst/>
                <a:cxnLst>
                  <a:cxn ang="0">
                    <a:pos x="connsiteX0" y="connsiteY0"/>
                  </a:cxn>
                  <a:cxn ang="0">
                    <a:pos x="connsiteX1" y="connsiteY1"/>
                  </a:cxn>
                  <a:cxn ang="0">
                    <a:pos x="connsiteX2" y="connsiteY2"/>
                  </a:cxn>
                  <a:cxn ang="0">
                    <a:pos x="connsiteX3" y="connsiteY3"/>
                  </a:cxn>
                </a:cxnLst>
                <a:rect l="l" t="t" r="r" b="b"/>
                <a:pathLst>
                  <a:path w="1014412" h="1014349">
                    <a:moveTo>
                      <a:pt x="0" y="0"/>
                    </a:moveTo>
                    <a:cubicBezTo>
                      <a:pt x="0" y="560197"/>
                      <a:pt x="454152" y="1014349"/>
                      <a:pt x="1014413" y="1014349"/>
                    </a:cubicBezTo>
                    <a:lnTo>
                      <a:pt x="1014413" y="0"/>
                    </a:lnTo>
                    <a:lnTo>
                      <a:pt x="0" y="0"/>
                    </a:lnTo>
                    <a:close/>
                  </a:path>
                </a:pathLst>
              </a:custGeom>
              <a:noFill/>
              <a:ln w="38100" cap="flat">
                <a:solidFill>
                  <a:schemeClr val="accent2"/>
                </a:solid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xmlns="" id="{951929C5-197D-4A0B-A2B5-804D12F44C92}"/>
                  </a:ext>
                </a:extLst>
              </p:cNvPr>
              <p:cNvSpPr/>
              <p:nvPr/>
            </p:nvSpPr>
            <p:spPr>
              <a:xfrm>
                <a:off x="11557634" y="0"/>
                <a:ext cx="634365" cy="634365"/>
              </a:xfrm>
              <a:custGeom>
                <a:avLst/>
                <a:gdLst>
                  <a:gd name="connsiteX0" fmla="*/ 0 w 634365"/>
                  <a:gd name="connsiteY0" fmla="*/ 0 h 634365"/>
                  <a:gd name="connsiteX1" fmla="*/ 634365 w 634365"/>
                  <a:gd name="connsiteY1" fmla="*/ 634365 h 634365"/>
                  <a:gd name="connsiteX2" fmla="*/ 634365 w 634365"/>
                  <a:gd name="connsiteY2" fmla="*/ 0 h 634365"/>
                  <a:gd name="connsiteX3" fmla="*/ 0 w 634365"/>
                  <a:gd name="connsiteY3" fmla="*/ 0 h 634365"/>
                </a:gdLst>
                <a:ahLst/>
                <a:cxnLst>
                  <a:cxn ang="0">
                    <a:pos x="connsiteX0" y="connsiteY0"/>
                  </a:cxn>
                  <a:cxn ang="0">
                    <a:pos x="connsiteX1" y="connsiteY1"/>
                  </a:cxn>
                  <a:cxn ang="0">
                    <a:pos x="connsiteX2" y="connsiteY2"/>
                  </a:cxn>
                  <a:cxn ang="0">
                    <a:pos x="connsiteX3" y="connsiteY3"/>
                  </a:cxn>
                </a:cxnLst>
                <a:rect l="l" t="t" r="r" b="b"/>
                <a:pathLst>
                  <a:path w="634365" h="634365">
                    <a:moveTo>
                      <a:pt x="0" y="0"/>
                    </a:moveTo>
                    <a:cubicBezTo>
                      <a:pt x="0" y="350330"/>
                      <a:pt x="284035" y="634365"/>
                      <a:pt x="634365" y="634365"/>
                    </a:cubicBezTo>
                    <a:lnTo>
                      <a:pt x="634365" y="0"/>
                    </a:lnTo>
                    <a:lnTo>
                      <a:pt x="0" y="0"/>
                    </a:lnTo>
                    <a:close/>
                  </a:path>
                </a:pathLst>
              </a:custGeom>
              <a:solidFill>
                <a:schemeClr val="accent2"/>
              </a:solidFill>
              <a:ln w="6350" cap="flat">
                <a:noFill/>
                <a:prstDash val="solid"/>
                <a:miter/>
              </a:ln>
            </p:spPr>
            <p:txBody>
              <a:bodyPr rtlCol="0" anchor="ctr"/>
              <a:lstStyle/>
              <a:p>
                <a:endParaRPr lang="en-US" dirty="0"/>
              </a:p>
            </p:txBody>
          </p:sp>
        </p:grpSp>
        <p:sp>
          <p:nvSpPr>
            <p:cNvPr id="21" name="Freeform: Shape 20">
              <a:extLst>
                <a:ext uri="{FF2B5EF4-FFF2-40B4-BE49-F238E27FC236}">
                  <a16:creationId xmlns:a16="http://schemas.microsoft.com/office/drawing/2014/main" xmlns="" id="{EC9C01DF-90D2-4BFC-B9CE-9888DC94B9A3}"/>
                </a:ext>
              </a:extLst>
            </p:cNvPr>
            <p:cNvSpPr/>
            <p:nvPr/>
          </p:nvSpPr>
          <p:spPr>
            <a:xfrm flipH="1">
              <a:off x="0" y="0"/>
              <a:ext cx="1255839" cy="1255839"/>
            </a:xfrm>
            <a:custGeom>
              <a:avLst/>
              <a:gdLst>
                <a:gd name="connsiteX0" fmla="*/ 147193 w 1255839"/>
                <a:gd name="connsiteY0" fmla="*/ 0 h 1255839"/>
                <a:gd name="connsiteX1" fmla="*/ 0 w 1255839"/>
                <a:gd name="connsiteY1" fmla="*/ 0 h 1255839"/>
                <a:gd name="connsiteX2" fmla="*/ 1255840 w 1255839"/>
                <a:gd name="connsiteY2" fmla="*/ 1255840 h 1255839"/>
                <a:gd name="connsiteX3" fmla="*/ 1255840 w 1255839"/>
                <a:gd name="connsiteY3" fmla="*/ 1108647 h 1255839"/>
                <a:gd name="connsiteX4" fmla="*/ 147193 w 1255839"/>
                <a:gd name="connsiteY4" fmla="*/ 0 h 125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39" h="1255839">
                  <a:moveTo>
                    <a:pt x="147193" y="0"/>
                  </a:moveTo>
                  <a:lnTo>
                    <a:pt x="0" y="0"/>
                  </a:lnTo>
                  <a:cubicBezTo>
                    <a:pt x="0" y="692468"/>
                    <a:pt x="563372" y="1255840"/>
                    <a:pt x="1255840" y="1255840"/>
                  </a:cubicBezTo>
                  <a:lnTo>
                    <a:pt x="1255840" y="1108647"/>
                  </a:lnTo>
                  <a:cubicBezTo>
                    <a:pt x="644525" y="1108647"/>
                    <a:pt x="147193" y="611315"/>
                    <a:pt x="147193" y="0"/>
                  </a:cubicBezTo>
                  <a:close/>
                </a:path>
              </a:pathLst>
            </a:custGeom>
            <a:solidFill>
              <a:schemeClr val="accent1">
                <a:lumMod val="60000"/>
                <a:lumOff val="40000"/>
              </a:schemeClr>
            </a:solidFill>
            <a:ln w="6350" cap="flat">
              <a:noFill/>
              <a:prstDash val="solid"/>
              <a:miter/>
            </a:ln>
          </p:spPr>
          <p:txBody>
            <a:bodyPr rtlCol="0" anchor="ctr"/>
            <a:lstStyle/>
            <a:p>
              <a:endParaRPr lang="en-US" dirty="0"/>
            </a:p>
          </p:txBody>
        </p:sp>
      </p:grpSp>
      <p:pic>
        <p:nvPicPr>
          <p:cNvPr id="2" name="صورة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0226" y="3485615"/>
            <a:ext cx="5696495" cy="2710924"/>
          </a:xfrm>
          <a:prstGeom prst="rect">
            <a:avLst/>
          </a:prstGeom>
        </p:spPr>
      </p:pic>
    </p:spTree>
    <p:extLst>
      <p:ext uri="{BB962C8B-B14F-4D97-AF65-F5344CB8AC3E}">
        <p14:creationId xmlns:p14="http://schemas.microsoft.com/office/powerpoint/2010/main" val="92039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صورة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063" y="765129"/>
            <a:ext cx="10058400" cy="5429964"/>
          </a:xfrm>
          <a:prstGeom prst="rect">
            <a:avLst/>
          </a:prstGeom>
        </p:spPr>
      </p:pic>
    </p:spTree>
    <p:extLst>
      <p:ext uri="{BB962C8B-B14F-4D97-AF65-F5344CB8AC3E}">
        <p14:creationId xmlns:p14="http://schemas.microsoft.com/office/powerpoint/2010/main" val="295447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1AC9819C-9E84-42AD-8256-4361EAEB30DC}"/>
              </a:ext>
            </a:extLst>
          </p:cNvPr>
          <p:cNvGrpSpPr/>
          <p:nvPr/>
        </p:nvGrpSpPr>
        <p:grpSpPr>
          <a:xfrm>
            <a:off x="-1097082" y="212420"/>
            <a:ext cx="13289083" cy="4101957"/>
            <a:chOff x="4541964" y="1975736"/>
            <a:chExt cx="7011946" cy="1934005"/>
          </a:xfrm>
        </p:grpSpPr>
        <p:grpSp>
          <p:nvGrpSpPr>
            <p:cNvPr id="11" name="Group 10">
              <a:extLst>
                <a:ext uri="{FF2B5EF4-FFF2-40B4-BE49-F238E27FC236}">
                  <a16:creationId xmlns:a16="http://schemas.microsoft.com/office/drawing/2014/main" xmlns="" id="{DDBCB63C-BF04-4DEA-9556-71367FE17371}"/>
                </a:ext>
              </a:extLst>
            </p:cNvPr>
            <p:cNvGrpSpPr/>
            <p:nvPr/>
          </p:nvGrpSpPr>
          <p:grpSpPr>
            <a:xfrm>
              <a:off x="4541964" y="1975736"/>
              <a:ext cx="7011946" cy="1934005"/>
              <a:chOff x="4541964" y="1975736"/>
              <a:chExt cx="7011946" cy="1934005"/>
            </a:xfrm>
          </p:grpSpPr>
          <p:grpSp>
            <p:nvGrpSpPr>
              <p:cNvPr id="13" name="Group 12">
                <a:extLst>
                  <a:ext uri="{FF2B5EF4-FFF2-40B4-BE49-F238E27FC236}">
                    <a16:creationId xmlns:a16="http://schemas.microsoft.com/office/drawing/2014/main" xmlns="" id="{7DDA5797-2E25-4032-861B-E595DD179A74}"/>
                  </a:ext>
                </a:extLst>
              </p:cNvPr>
              <p:cNvGrpSpPr/>
              <p:nvPr/>
            </p:nvGrpSpPr>
            <p:grpSpPr>
              <a:xfrm>
                <a:off x="4541964" y="1975736"/>
                <a:ext cx="7011946" cy="1934005"/>
                <a:chOff x="-577129" y="596979"/>
                <a:chExt cx="7011946" cy="1934005"/>
              </a:xfrm>
            </p:grpSpPr>
            <p:sp>
              <p:nvSpPr>
                <p:cNvPr id="15" name="TextBox 14">
                  <a:extLst>
                    <a:ext uri="{FF2B5EF4-FFF2-40B4-BE49-F238E27FC236}">
                      <a16:creationId xmlns:a16="http://schemas.microsoft.com/office/drawing/2014/main" xmlns="" id="{A0F8ADF3-E839-4F4E-B8D9-B6D301167652}"/>
                    </a:ext>
                  </a:extLst>
                </p:cNvPr>
                <p:cNvSpPr txBox="1"/>
                <p:nvPr/>
              </p:nvSpPr>
              <p:spPr>
                <a:xfrm>
                  <a:off x="258004" y="596979"/>
                  <a:ext cx="3022927" cy="246690"/>
                </a:xfrm>
                <a:prstGeom prst="rect">
                  <a:avLst/>
                </a:prstGeom>
                <a:noFill/>
              </p:spPr>
              <p:txBody>
                <a:bodyPr wrap="none" rtlCol="0">
                  <a:spAutoFit/>
                </a:bodyPr>
                <a:lstStyle/>
                <a:p>
                  <a:r>
                    <a:rPr lang="en-US" sz="2800" dirty="0">
                      <a:solidFill>
                        <a:schemeClr val="bg1"/>
                      </a:solidFill>
                      <a:latin typeface="Arial Black" panose="020B0A04020102020204" pitchFamily="34" charset="0"/>
                    </a:rPr>
                    <a:t>Why Use Machine Learning?</a:t>
                  </a:r>
                  <a:endParaRPr lang="en-US" sz="2800" dirty="0">
                    <a:solidFill>
                      <a:schemeClr val="bg1"/>
                    </a:solidFill>
                    <a:latin typeface="Arial Black" panose="020B0A04020102020204" pitchFamily="34" charset="0"/>
                  </a:endParaRPr>
                </a:p>
              </p:txBody>
            </p:sp>
            <p:sp>
              <p:nvSpPr>
                <p:cNvPr id="16" name="TextBox 15">
                  <a:extLst>
                    <a:ext uri="{FF2B5EF4-FFF2-40B4-BE49-F238E27FC236}">
                      <a16:creationId xmlns:a16="http://schemas.microsoft.com/office/drawing/2014/main" xmlns="" id="{C3A082F1-B398-40D0-9AE6-E5EB0941C6E4}"/>
                    </a:ext>
                  </a:extLst>
                </p:cNvPr>
                <p:cNvSpPr txBox="1"/>
                <p:nvPr/>
              </p:nvSpPr>
              <p:spPr>
                <a:xfrm>
                  <a:off x="-577129" y="1194282"/>
                  <a:ext cx="6134100" cy="217667"/>
                </a:xfrm>
                <a:prstGeom prst="rect">
                  <a:avLst/>
                </a:prstGeom>
                <a:noFill/>
              </p:spPr>
              <p:txBody>
                <a:bodyPr wrap="square">
                  <a:spAutoFit/>
                </a:bodyPr>
                <a:lstStyle/>
                <a:p>
                  <a:pPr algn="r"/>
                  <a:endPar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endParaRPr>
                </a:p>
              </p:txBody>
            </p:sp>
            <p:sp>
              <p:nvSpPr>
                <p:cNvPr id="17" name="Subtitle demo text">
                  <a:extLst>
                    <a:ext uri="{FF2B5EF4-FFF2-40B4-BE49-F238E27FC236}">
                      <a16:creationId xmlns:a16="http://schemas.microsoft.com/office/drawing/2014/main" xmlns="" id="{9189FB0F-097B-4D8F-ACFF-617484C1235E}"/>
                    </a:ext>
                  </a:extLst>
                </p:cNvPr>
                <p:cNvSpPr/>
                <p:nvPr/>
              </p:nvSpPr>
              <p:spPr>
                <a:xfrm>
                  <a:off x="1852843" y="2352013"/>
                  <a:ext cx="4581974" cy="17897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pPr algn="r"/>
                  <a:endParaRPr lang="en-US" sz="1800" dirty="0">
                    <a:solidFill>
                      <a:schemeClr val="bg1">
                        <a:lumMod val="95000"/>
                      </a:schemeClr>
                    </a:solidFill>
                    <a:latin typeface="Segoe UI" panose="020B0502040204020203" pitchFamily="34" charset="0"/>
                    <a:cs typeface="Segoe UI" panose="020B0502040204020203" pitchFamily="34" charset="0"/>
                  </a:endParaRPr>
                </a:p>
              </p:txBody>
            </p:sp>
          </p:grpSp>
          <p:cxnSp>
            <p:nvCxnSpPr>
              <p:cNvPr id="14" name="Straight Connector 13">
                <a:extLst>
                  <a:ext uri="{FF2B5EF4-FFF2-40B4-BE49-F238E27FC236}">
                    <a16:creationId xmlns:a16="http://schemas.microsoft.com/office/drawing/2014/main" xmlns="" id="{E7EC1955-9E2E-4F13-A3F0-A6CE44B81C27}"/>
                  </a:ext>
                </a:extLst>
              </p:cNvPr>
              <p:cNvCxnSpPr>
                <a:cxnSpLocks/>
              </p:cNvCxnSpPr>
              <p:nvPr/>
            </p:nvCxnSpPr>
            <p:spPr>
              <a:xfrm>
                <a:off x="5463147" y="2222426"/>
                <a:ext cx="1181100" cy="0"/>
              </a:xfrm>
              <a:prstGeom prst="line">
                <a:avLst/>
              </a:prstGeom>
              <a:noFill/>
              <a:ln w="38100"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 name="TextBox 11">
              <a:extLst>
                <a:ext uri="{FF2B5EF4-FFF2-40B4-BE49-F238E27FC236}">
                  <a16:creationId xmlns:a16="http://schemas.microsoft.com/office/drawing/2014/main" xmlns="" id="{8851A23E-C5D5-4B74-9E5B-0BACB46FEA50}"/>
                </a:ext>
              </a:extLst>
            </p:cNvPr>
            <p:cNvSpPr txBox="1"/>
            <p:nvPr/>
          </p:nvSpPr>
          <p:spPr>
            <a:xfrm>
              <a:off x="5195785" y="2288899"/>
              <a:ext cx="2347805" cy="217667"/>
            </a:xfrm>
            <a:prstGeom prst="rect">
              <a:avLst/>
            </a:prstGeom>
            <a:noFill/>
          </p:spPr>
          <p:txBody>
            <a:bodyPr wrap="square">
              <a:spAutoFit/>
            </a:bodyPr>
            <a:lstStyle/>
            <a:p>
              <a:pPr algn="r"/>
              <a:endPar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endParaRPr>
            </a:p>
          </p:txBody>
        </p:sp>
      </p:grpSp>
      <p:sp>
        <p:nvSpPr>
          <p:cNvPr id="18" name="Freeform 16">
            <a:extLst>
              <a:ext uri="{FF2B5EF4-FFF2-40B4-BE49-F238E27FC236}">
                <a16:creationId xmlns:a16="http://schemas.microsoft.com/office/drawing/2014/main" xmlns="" id="{C5194654-FC37-4263-B045-CAE2257D0E12}"/>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xmlns="" id="{AABE71CD-65E2-44F1-A3BA-097E5929FDBE}"/>
              </a:ext>
            </a:extLst>
          </p:cNvPr>
          <p:cNvGrpSpPr/>
          <p:nvPr/>
        </p:nvGrpSpPr>
        <p:grpSpPr>
          <a:xfrm flipH="1">
            <a:off x="10936161" y="0"/>
            <a:ext cx="1255839" cy="1255839"/>
            <a:chOff x="0" y="0"/>
            <a:chExt cx="1255839" cy="1255839"/>
          </a:xfrm>
        </p:grpSpPr>
        <p:grpSp>
          <p:nvGrpSpPr>
            <p:cNvPr id="20" name="Group 19">
              <a:extLst>
                <a:ext uri="{FF2B5EF4-FFF2-40B4-BE49-F238E27FC236}">
                  <a16:creationId xmlns:a16="http://schemas.microsoft.com/office/drawing/2014/main" xmlns="" id="{5ED2A4E8-BC18-4CFA-A5BF-3EF2A38F10EF}"/>
                </a:ext>
              </a:extLst>
            </p:cNvPr>
            <p:cNvGrpSpPr/>
            <p:nvPr/>
          </p:nvGrpSpPr>
          <p:grpSpPr>
            <a:xfrm flipH="1">
              <a:off x="0" y="0"/>
              <a:ext cx="1014412" cy="1014349"/>
              <a:chOff x="11177587" y="0"/>
              <a:chExt cx="1014412" cy="1014349"/>
            </a:xfrm>
            <a:solidFill>
              <a:schemeClr val="accent2"/>
            </a:solidFill>
          </p:grpSpPr>
          <p:sp>
            <p:nvSpPr>
              <p:cNvPr id="22" name="Freeform: Shape 21">
                <a:extLst>
                  <a:ext uri="{FF2B5EF4-FFF2-40B4-BE49-F238E27FC236}">
                    <a16:creationId xmlns:a16="http://schemas.microsoft.com/office/drawing/2014/main" xmlns="" id="{12A25884-9DE0-48F5-A596-8124F967B9D0}"/>
                  </a:ext>
                </a:extLst>
              </p:cNvPr>
              <p:cNvSpPr/>
              <p:nvPr/>
            </p:nvSpPr>
            <p:spPr>
              <a:xfrm>
                <a:off x="11177587" y="0"/>
                <a:ext cx="1014412" cy="1014349"/>
              </a:xfrm>
              <a:custGeom>
                <a:avLst/>
                <a:gdLst>
                  <a:gd name="connsiteX0" fmla="*/ 0 w 1014412"/>
                  <a:gd name="connsiteY0" fmla="*/ 0 h 1014349"/>
                  <a:gd name="connsiteX1" fmla="*/ 1014413 w 1014412"/>
                  <a:gd name="connsiteY1" fmla="*/ 1014349 h 1014349"/>
                  <a:gd name="connsiteX2" fmla="*/ 1014413 w 1014412"/>
                  <a:gd name="connsiteY2" fmla="*/ 0 h 1014349"/>
                  <a:gd name="connsiteX3" fmla="*/ 0 w 1014412"/>
                  <a:gd name="connsiteY3" fmla="*/ 0 h 1014349"/>
                </a:gdLst>
                <a:ahLst/>
                <a:cxnLst>
                  <a:cxn ang="0">
                    <a:pos x="connsiteX0" y="connsiteY0"/>
                  </a:cxn>
                  <a:cxn ang="0">
                    <a:pos x="connsiteX1" y="connsiteY1"/>
                  </a:cxn>
                  <a:cxn ang="0">
                    <a:pos x="connsiteX2" y="connsiteY2"/>
                  </a:cxn>
                  <a:cxn ang="0">
                    <a:pos x="connsiteX3" y="connsiteY3"/>
                  </a:cxn>
                </a:cxnLst>
                <a:rect l="l" t="t" r="r" b="b"/>
                <a:pathLst>
                  <a:path w="1014412" h="1014349">
                    <a:moveTo>
                      <a:pt x="0" y="0"/>
                    </a:moveTo>
                    <a:cubicBezTo>
                      <a:pt x="0" y="560197"/>
                      <a:pt x="454152" y="1014349"/>
                      <a:pt x="1014413" y="1014349"/>
                    </a:cubicBezTo>
                    <a:lnTo>
                      <a:pt x="1014413" y="0"/>
                    </a:lnTo>
                    <a:lnTo>
                      <a:pt x="0" y="0"/>
                    </a:lnTo>
                    <a:close/>
                  </a:path>
                </a:pathLst>
              </a:custGeom>
              <a:noFill/>
              <a:ln w="38100" cap="flat">
                <a:solidFill>
                  <a:schemeClr val="accent2"/>
                </a:solid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xmlns="" id="{951929C5-197D-4A0B-A2B5-804D12F44C92}"/>
                  </a:ext>
                </a:extLst>
              </p:cNvPr>
              <p:cNvSpPr/>
              <p:nvPr/>
            </p:nvSpPr>
            <p:spPr>
              <a:xfrm>
                <a:off x="11557634" y="0"/>
                <a:ext cx="634365" cy="634365"/>
              </a:xfrm>
              <a:custGeom>
                <a:avLst/>
                <a:gdLst>
                  <a:gd name="connsiteX0" fmla="*/ 0 w 634365"/>
                  <a:gd name="connsiteY0" fmla="*/ 0 h 634365"/>
                  <a:gd name="connsiteX1" fmla="*/ 634365 w 634365"/>
                  <a:gd name="connsiteY1" fmla="*/ 634365 h 634365"/>
                  <a:gd name="connsiteX2" fmla="*/ 634365 w 634365"/>
                  <a:gd name="connsiteY2" fmla="*/ 0 h 634365"/>
                  <a:gd name="connsiteX3" fmla="*/ 0 w 634365"/>
                  <a:gd name="connsiteY3" fmla="*/ 0 h 634365"/>
                </a:gdLst>
                <a:ahLst/>
                <a:cxnLst>
                  <a:cxn ang="0">
                    <a:pos x="connsiteX0" y="connsiteY0"/>
                  </a:cxn>
                  <a:cxn ang="0">
                    <a:pos x="connsiteX1" y="connsiteY1"/>
                  </a:cxn>
                  <a:cxn ang="0">
                    <a:pos x="connsiteX2" y="connsiteY2"/>
                  </a:cxn>
                  <a:cxn ang="0">
                    <a:pos x="connsiteX3" y="connsiteY3"/>
                  </a:cxn>
                </a:cxnLst>
                <a:rect l="l" t="t" r="r" b="b"/>
                <a:pathLst>
                  <a:path w="634365" h="634365">
                    <a:moveTo>
                      <a:pt x="0" y="0"/>
                    </a:moveTo>
                    <a:cubicBezTo>
                      <a:pt x="0" y="350330"/>
                      <a:pt x="284035" y="634365"/>
                      <a:pt x="634365" y="634365"/>
                    </a:cubicBezTo>
                    <a:lnTo>
                      <a:pt x="634365" y="0"/>
                    </a:lnTo>
                    <a:lnTo>
                      <a:pt x="0" y="0"/>
                    </a:lnTo>
                    <a:close/>
                  </a:path>
                </a:pathLst>
              </a:custGeom>
              <a:solidFill>
                <a:schemeClr val="accent2"/>
              </a:solidFill>
              <a:ln w="6350" cap="flat">
                <a:noFill/>
                <a:prstDash val="solid"/>
                <a:miter/>
              </a:ln>
            </p:spPr>
            <p:txBody>
              <a:bodyPr rtlCol="0" anchor="ctr"/>
              <a:lstStyle/>
              <a:p>
                <a:endParaRPr lang="en-US" dirty="0"/>
              </a:p>
            </p:txBody>
          </p:sp>
        </p:grpSp>
        <p:sp>
          <p:nvSpPr>
            <p:cNvPr id="21" name="Freeform: Shape 20">
              <a:extLst>
                <a:ext uri="{FF2B5EF4-FFF2-40B4-BE49-F238E27FC236}">
                  <a16:creationId xmlns:a16="http://schemas.microsoft.com/office/drawing/2014/main" xmlns="" id="{EC9C01DF-90D2-4BFC-B9CE-9888DC94B9A3}"/>
                </a:ext>
              </a:extLst>
            </p:cNvPr>
            <p:cNvSpPr/>
            <p:nvPr/>
          </p:nvSpPr>
          <p:spPr>
            <a:xfrm flipH="1">
              <a:off x="0" y="0"/>
              <a:ext cx="1255839" cy="1255839"/>
            </a:xfrm>
            <a:custGeom>
              <a:avLst/>
              <a:gdLst>
                <a:gd name="connsiteX0" fmla="*/ 147193 w 1255839"/>
                <a:gd name="connsiteY0" fmla="*/ 0 h 1255839"/>
                <a:gd name="connsiteX1" fmla="*/ 0 w 1255839"/>
                <a:gd name="connsiteY1" fmla="*/ 0 h 1255839"/>
                <a:gd name="connsiteX2" fmla="*/ 1255840 w 1255839"/>
                <a:gd name="connsiteY2" fmla="*/ 1255840 h 1255839"/>
                <a:gd name="connsiteX3" fmla="*/ 1255840 w 1255839"/>
                <a:gd name="connsiteY3" fmla="*/ 1108647 h 1255839"/>
                <a:gd name="connsiteX4" fmla="*/ 147193 w 1255839"/>
                <a:gd name="connsiteY4" fmla="*/ 0 h 125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39" h="1255839">
                  <a:moveTo>
                    <a:pt x="147193" y="0"/>
                  </a:moveTo>
                  <a:lnTo>
                    <a:pt x="0" y="0"/>
                  </a:lnTo>
                  <a:cubicBezTo>
                    <a:pt x="0" y="692468"/>
                    <a:pt x="563372" y="1255840"/>
                    <a:pt x="1255840" y="1255840"/>
                  </a:cubicBezTo>
                  <a:lnTo>
                    <a:pt x="1255840" y="1108647"/>
                  </a:lnTo>
                  <a:cubicBezTo>
                    <a:pt x="644525" y="1108647"/>
                    <a:pt x="147193" y="611315"/>
                    <a:pt x="147193" y="0"/>
                  </a:cubicBezTo>
                  <a:close/>
                </a:path>
              </a:pathLst>
            </a:custGeom>
            <a:solidFill>
              <a:schemeClr val="accent1">
                <a:lumMod val="60000"/>
                <a:lumOff val="40000"/>
              </a:schemeClr>
            </a:solidFill>
            <a:ln w="6350" cap="flat">
              <a:noFill/>
              <a:prstDash val="solid"/>
              <a:miter/>
            </a:ln>
          </p:spPr>
          <p:txBody>
            <a:bodyPr rtlCol="0" anchor="ctr"/>
            <a:lstStyle/>
            <a:p>
              <a:endParaRPr lang="en-US" dirty="0"/>
            </a:p>
          </p:txBody>
        </p:sp>
      </p:grpSp>
      <p:sp>
        <p:nvSpPr>
          <p:cNvPr id="2" name="مستطيل 1"/>
          <p:cNvSpPr/>
          <p:nvPr/>
        </p:nvSpPr>
        <p:spPr>
          <a:xfrm>
            <a:off x="12102375" y="2496622"/>
            <a:ext cx="1430200" cy="369332"/>
          </a:xfrm>
          <a:prstGeom prst="rect">
            <a:avLst/>
          </a:prstGeom>
        </p:spPr>
        <p:txBody>
          <a:bodyPr wrap="none">
            <a:spAutoFit/>
          </a:bodyPr>
          <a:lstStyle/>
          <a:p>
            <a:r>
              <a:rPr lang="en-US" b="1" dirty="0">
                <a:solidFill>
                  <a:schemeClr val="bg1"/>
                </a:solidFill>
                <a:latin typeface="Segoe UI" panose="020B0502040204020203" pitchFamily="34" charset="0"/>
                <a:ea typeface="Open Sans" panose="020B0606030504020204" pitchFamily="34" charset="0"/>
                <a:cs typeface="Open Sans" panose="020B0606030504020204" pitchFamily="34" charset="0"/>
              </a:rPr>
              <a:t>EDIT SLIDE </a:t>
            </a:r>
            <a:endParaRPr lang="en-US" dirty="0"/>
          </a:p>
        </p:txBody>
      </p:sp>
      <p:sp>
        <p:nvSpPr>
          <p:cNvPr id="4" name="مستطيل 3"/>
          <p:cNvSpPr/>
          <p:nvPr/>
        </p:nvSpPr>
        <p:spPr>
          <a:xfrm>
            <a:off x="485667" y="1131129"/>
            <a:ext cx="9953291" cy="369332"/>
          </a:xfrm>
          <a:prstGeom prst="rect">
            <a:avLst/>
          </a:prstGeom>
        </p:spPr>
        <p:txBody>
          <a:bodyPr wrap="square">
            <a:spAutoFit/>
          </a:bodyPr>
          <a:lstStyle/>
          <a:p>
            <a:r>
              <a:rPr lang="en-US" dirty="0">
                <a:solidFill>
                  <a:schemeClr val="bg1">
                    <a:lumMod val="95000"/>
                  </a:schemeClr>
                </a:solidFill>
              </a:rPr>
              <a:t>Consider how you would write a spam filter using traditional </a:t>
            </a:r>
            <a:r>
              <a:rPr lang="en-US" dirty="0" smtClean="0">
                <a:solidFill>
                  <a:schemeClr val="bg1">
                    <a:lumMod val="95000"/>
                  </a:schemeClr>
                </a:solidFill>
              </a:rPr>
              <a:t>programming techniques</a:t>
            </a:r>
            <a:endParaRPr lang="en-US" dirty="0">
              <a:solidFill>
                <a:schemeClr val="bg1">
                  <a:lumMod val="95000"/>
                </a:schemeClr>
              </a:solidFill>
            </a:endParaRPr>
          </a:p>
        </p:txBody>
      </p:sp>
      <p:pic>
        <p:nvPicPr>
          <p:cNvPr id="5" name="صورة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8938" y="2048398"/>
            <a:ext cx="5319995" cy="3669757"/>
          </a:xfrm>
          <a:prstGeom prst="rect">
            <a:avLst/>
          </a:prstGeom>
        </p:spPr>
      </p:pic>
    </p:spTree>
    <p:extLst>
      <p:ext uri="{BB962C8B-B14F-4D97-AF65-F5344CB8AC3E}">
        <p14:creationId xmlns:p14="http://schemas.microsoft.com/office/powerpoint/2010/main" val="743776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1AC9819C-9E84-42AD-8256-4361EAEB30DC}"/>
              </a:ext>
            </a:extLst>
          </p:cNvPr>
          <p:cNvGrpSpPr/>
          <p:nvPr/>
        </p:nvGrpSpPr>
        <p:grpSpPr>
          <a:xfrm>
            <a:off x="-1122630" y="-180528"/>
            <a:ext cx="13289083" cy="4101957"/>
            <a:chOff x="4541964" y="1975736"/>
            <a:chExt cx="7011946" cy="1934005"/>
          </a:xfrm>
        </p:grpSpPr>
        <p:grpSp>
          <p:nvGrpSpPr>
            <p:cNvPr id="11" name="Group 10">
              <a:extLst>
                <a:ext uri="{FF2B5EF4-FFF2-40B4-BE49-F238E27FC236}">
                  <a16:creationId xmlns:a16="http://schemas.microsoft.com/office/drawing/2014/main" xmlns="" id="{DDBCB63C-BF04-4DEA-9556-71367FE17371}"/>
                </a:ext>
              </a:extLst>
            </p:cNvPr>
            <p:cNvGrpSpPr/>
            <p:nvPr/>
          </p:nvGrpSpPr>
          <p:grpSpPr>
            <a:xfrm>
              <a:off x="4541964" y="1975736"/>
              <a:ext cx="7011946" cy="1934005"/>
              <a:chOff x="4541964" y="1975736"/>
              <a:chExt cx="7011946" cy="1934005"/>
            </a:xfrm>
          </p:grpSpPr>
          <p:grpSp>
            <p:nvGrpSpPr>
              <p:cNvPr id="13" name="Group 12">
                <a:extLst>
                  <a:ext uri="{FF2B5EF4-FFF2-40B4-BE49-F238E27FC236}">
                    <a16:creationId xmlns:a16="http://schemas.microsoft.com/office/drawing/2014/main" xmlns="" id="{7DDA5797-2E25-4032-861B-E595DD179A74}"/>
                  </a:ext>
                </a:extLst>
              </p:cNvPr>
              <p:cNvGrpSpPr/>
              <p:nvPr/>
            </p:nvGrpSpPr>
            <p:grpSpPr>
              <a:xfrm>
                <a:off x="4541964" y="1975736"/>
                <a:ext cx="7011946" cy="1934005"/>
                <a:chOff x="-577129" y="596979"/>
                <a:chExt cx="7011946" cy="1934005"/>
              </a:xfrm>
            </p:grpSpPr>
            <p:sp>
              <p:nvSpPr>
                <p:cNvPr id="15" name="TextBox 14">
                  <a:extLst>
                    <a:ext uri="{FF2B5EF4-FFF2-40B4-BE49-F238E27FC236}">
                      <a16:creationId xmlns:a16="http://schemas.microsoft.com/office/drawing/2014/main" xmlns="" id="{A0F8ADF3-E839-4F4E-B8D9-B6D301167652}"/>
                    </a:ext>
                  </a:extLst>
                </p:cNvPr>
                <p:cNvSpPr txBox="1"/>
                <p:nvPr/>
              </p:nvSpPr>
              <p:spPr>
                <a:xfrm>
                  <a:off x="258004" y="596979"/>
                  <a:ext cx="97473" cy="246690"/>
                </a:xfrm>
                <a:prstGeom prst="rect">
                  <a:avLst/>
                </a:prstGeom>
                <a:noFill/>
              </p:spPr>
              <p:txBody>
                <a:bodyPr wrap="none" rtlCol="0">
                  <a:spAutoFit/>
                </a:bodyPr>
                <a:lstStyle/>
                <a:p>
                  <a:endParaRPr lang="en-US" sz="2800" dirty="0">
                    <a:solidFill>
                      <a:schemeClr val="bg1"/>
                    </a:solidFill>
                    <a:latin typeface="Arial Black" panose="020B0A04020102020204" pitchFamily="34" charset="0"/>
                  </a:endParaRPr>
                </a:p>
              </p:txBody>
            </p:sp>
            <p:sp>
              <p:nvSpPr>
                <p:cNvPr id="16" name="TextBox 15">
                  <a:extLst>
                    <a:ext uri="{FF2B5EF4-FFF2-40B4-BE49-F238E27FC236}">
                      <a16:creationId xmlns:a16="http://schemas.microsoft.com/office/drawing/2014/main" xmlns="" id="{C3A082F1-B398-40D0-9AE6-E5EB0941C6E4}"/>
                    </a:ext>
                  </a:extLst>
                </p:cNvPr>
                <p:cNvSpPr txBox="1"/>
                <p:nvPr/>
              </p:nvSpPr>
              <p:spPr>
                <a:xfrm>
                  <a:off x="-577129" y="1194282"/>
                  <a:ext cx="6134100" cy="217667"/>
                </a:xfrm>
                <a:prstGeom prst="rect">
                  <a:avLst/>
                </a:prstGeom>
                <a:noFill/>
              </p:spPr>
              <p:txBody>
                <a:bodyPr wrap="square">
                  <a:spAutoFit/>
                </a:bodyPr>
                <a:lstStyle/>
                <a:p>
                  <a:pPr algn="r"/>
                  <a:endPar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endParaRPr>
                </a:p>
              </p:txBody>
            </p:sp>
            <p:sp>
              <p:nvSpPr>
                <p:cNvPr id="17" name="Subtitle demo text">
                  <a:extLst>
                    <a:ext uri="{FF2B5EF4-FFF2-40B4-BE49-F238E27FC236}">
                      <a16:creationId xmlns:a16="http://schemas.microsoft.com/office/drawing/2014/main" xmlns="" id="{9189FB0F-097B-4D8F-ACFF-617484C1235E}"/>
                    </a:ext>
                  </a:extLst>
                </p:cNvPr>
                <p:cNvSpPr/>
                <p:nvPr/>
              </p:nvSpPr>
              <p:spPr>
                <a:xfrm>
                  <a:off x="1852843" y="2352013"/>
                  <a:ext cx="4581974" cy="17897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pPr algn="r"/>
                  <a:endParaRPr lang="en-US" sz="1800" dirty="0">
                    <a:solidFill>
                      <a:schemeClr val="bg1">
                        <a:lumMod val="95000"/>
                      </a:schemeClr>
                    </a:solidFill>
                    <a:latin typeface="Segoe UI" panose="020B0502040204020203" pitchFamily="34" charset="0"/>
                    <a:cs typeface="Segoe UI" panose="020B0502040204020203" pitchFamily="34" charset="0"/>
                  </a:endParaRPr>
                </a:p>
              </p:txBody>
            </p:sp>
          </p:grpSp>
          <p:cxnSp>
            <p:nvCxnSpPr>
              <p:cNvPr id="14" name="Straight Connector 13">
                <a:extLst>
                  <a:ext uri="{FF2B5EF4-FFF2-40B4-BE49-F238E27FC236}">
                    <a16:creationId xmlns:a16="http://schemas.microsoft.com/office/drawing/2014/main" xmlns="" id="{E7EC1955-9E2E-4F13-A3F0-A6CE44B81C27}"/>
                  </a:ext>
                </a:extLst>
              </p:cNvPr>
              <p:cNvCxnSpPr>
                <a:cxnSpLocks/>
              </p:cNvCxnSpPr>
              <p:nvPr/>
            </p:nvCxnSpPr>
            <p:spPr>
              <a:xfrm>
                <a:off x="5463147" y="2222426"/>
                <a:ext cx="1181100" cy="0"/>
              </a:xfrm>
              <a:prstGeom prst="line">
                <a:avLst/>
              </a:prstGeom>
              <a:noFill/>
              <a:ln w="38100"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 name="TextBox 11">
              <a:extLst>
                <a:ext uri="{FF2B5EF4-FFF2-40B4-BE49-F238E27FC236}">
                  <a16:creationId xmlns:a16="http://schemas.microsoft.com/office/drawing/2014/main" xmlns="" id="{8851A23E-C5D5-4B74-9E5B-0BACB46FEA50}"/>
                </a:ext>
              </a:extLst>
            </p:cNvPr>
            <p:cNvSpPr txBox="1"/>
            <p:nvPr/>
          </p:nvSpPr>
          <p:spPr>
            <a:xfrm>
              <a:off x="5195785" y="2288899"/>
              <a:ext cx="2347805" cy="217667"/>
            </a:xfrm>
            <a:prstGeom prst="rect">
              <a:avLst/>
            </a:prstGeom>
            <a:noFill/>
          </p:spPr>
          <p:txBody>
            <a:bodyPr wrap="square">
              <a:spAutoFit/>
            </a:bodyPr>
            <a:lstStyle/>
            <a:p>
              <a:pPr algn="r"/>
              <a:endPar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endParaRPr>
            </a:p>
          </p:txBody>
        </p:sp>
      </p:grpSp>
      <p:sp>
        <p:nvSpPr>
          <p:cNvPr id="18" name="Freeform 16">
            <a:extLst>
              <a:ext uri="{FF2B5EF4-FFF2-40B4-BE49-F238E27FC236}">
                <a16:creationId xmlns:a16="http://schemas.microsoft.com/office/drawing/2014/main" xmlns="" id="{C5194654-FC37-4263-B045-CAE2257D0E12}"/>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xmlns="" id="{AABE71CD-65E2-44F1-A3BA-097E5929FDBE}"/>
              </a:ext>
            </a:extLst>
          </p:cNvPr>
          <p:cNvGrpSpPr/>
          <p:nvPr/>
        </p:nvGrpSpPr>
        <p:grpSpPr>
          <a:xfrm flipH="1">
            <a:off x="10936161" y="0"/>
            <a:ext cx="1255839" cy="1255839"/>
            <a:chOff x="0" y="0"/>
            <a:chExt cx="1255839" cy="1255839"/>
          </a:xfrm>
        </p:grpSpPr>
        <p:grpSp>
          <p:nvGrpSpPr>
            <p:cNvPr id="20" name="Group 19">
              <a:extLst>
                <a:ext uri="{FF2B5EF4-FFF2-40B4-BE49-F238E27FC236}">
                  <a16:creationId xmlns:a16="http://schemas.microsoft.com/office/drawing/2014/main" xmlns="" id="{5ED2A4E8-BC18-4CFA-A5BF-3EF2A38F10EF}"/>
                </a:ext>
              </a:extLst>
            </p:cNvPr>
            <p:cNvGrpSpPr/>
            <p:nvPr/>
          </p:nvGrpSpPr>
          <p:grpSpPr>
            <a:xfrm flipH="1">
              <a:off x="0" y="0"/>
              <a:ext cx="1014412" cy="1014349"/>
              <a:chOff x="11177587" y="0"/>
              <a:chExt cx="1014412" cy="1014349"/>
            </a:xfrm>
            <a:solidFill>
              <a:schemeClr val="accent2"/>
            </a:solidFill>
          </p:grpSpPr>
          <p:sp>
            <p:nvSpPr>
              <p:cNvPr id="22" name="Freeform: Shape 21">
                <a:extLst>
                  <a:ext uri="{FF2B5EF4-FFF2-40B4-BE49-F238E27FC236}">
                    <a16:creationId xmlns:a16="http://schemas.microsoft.com/office/drawing/2014/main" xmlns="" id="{12A25884-9DE0-48F5-A596-8124F967B9D0}"/>
                  </a:ext>
                </a:extLst>
              </p:cNvPr>
              <p:cNvSpPr/>
              <p:nvPr/>
            </p:nvSpPr>
            <p:spPr>
              <a:xfrm>
                <a:off x="11177587" y="0"/>
                <a:ext cx="1014412" cy="1014349"/>
              </a:xfrm>
              <a:custGeom>
                <a:avLst/>
                <a:gdLst>
                  <a:gd name="connsiteX0" fmla="*/ 0 w 1014412"/>
                  <a:gd name="connsiteY0" fmla="*/ 0 h 1014349"/>
                  <a:gd name="connsiteX1" fmla="*/ 1014413 w 1014412"/>
                  <a:gd name="connsiteY1" fmla="*/ 1014349 h 1014349"/>
                  <a:gd name="connsiteX2" fmla="*/ 1014413 w 1014412"/>
                  <a:gd name="connsiteY2" fmla="*/ 0 h 1014349"/>
                  <a:gd name="connsiteX3" fmla="*/ 0 w 1014412"/>
                  <a:gd name="connsiteY3" fmla="*/ 0 h 1014349"/>
                </a:gdLst>
                <a:ahLst/>
                <a:cxnLst>
                  <a:cxn ang="0">
                    <a:pos x="connsiteX0" y="connsiteY0"/>
                  </a:cxn>
                  <a:cxn ang="0">
                    <a:pos x="connsiteX1" y="connsiteY1"/>
                  </a:cxn>
                  <a:cxn ang="0">
                    <a:pos x="connsiteX2" y="connsiteY2"/>
                  </a:cxn>
                  <a:cxn ang="0">
                    <a:pos x="connsiteX3" y="connsiteY3"/>
                  </a:cxn>
                </a:cxnLst>
                <a:rect l="l" t="t" r="r" b="b"/>
                <a:pathLst>
                  <a:path w="1014412" h="1014349">
                    <a:moveTo>
                      <a:pt x="0" y="0"/>
                    </a:moveTo>
                    <a:cubicBezTo>
                      <a:pt x="0" y="560197"/>
                      <a:pt x="454152" y="1014349"/>
                      <a:pt x="1014413" y="1014349"/>
                    </a:cubicBezTo>
                    <a:lnTo>
                      <a:pt x="1014413" y="0"/>
                    </a:lnTo>
                    <a:lnTo>
                      <a:pt x="0" y="0"/>
                    </a:lnTo>
                    <a:close/>
                  </a:path>
                </a:pathLst>
              </a:custGeom>
              <a:noFill/>
              <a:ln w="38100" cap="flat">
                <a:solidFill>
                  <a:schemeClr val="accent2"/>
                </a:solid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xmlns="" id="{951929C5-197D-4A0B-A2B5-804D12F44C92}"/>
                  </a:ext>
                </a:extLst>
              </p:cNvPr>
              <p:cNvSpPr/>
              <p:nvPr/>
            </p:nvSpPr>
            <p:spPr>
              <a:xfrm>
                <a:off x="11557634" y="0"/>
                <a:ext cx="634365" cy="634365"/>
              </a:xfrm>
              <a:custGeom>
                <a:avLst/>
                <a:gdLst>
                  <a:gd name="connsiteX0" fmla="*/ 0 w 634365"/>
                  <a:gd name="connsiteY0" fmla="*/ 0 h 634365"/>
                  <a:gd name="connsiteX1" fmla="*/ 634365 w 634365"/>
                  <a:gd name="connsiteY1" fmla="*/ 634365 h 634365"/>
                  <a:gd name="connsiteX2" fmla="*/ 634365 w 634365"/>
                  <a:gd name="connsiteY2" fmla="*/ 0 h 634365"/>
                  <a:gd name="connsiteX3" fmla="*/ 0 w 634365"/>
                  <a:gd name="connsiteY3" fmla="*/ 0 h 634365"/>
                </a:gdLst>
                <a:ahLst/>
                <a:cxnLst>
                  <a:cxn ang="0">
                    <a:pos x="connsiteX0" y="connsiteY0"/>
                  </a:cxn>
                  <a:cxn ang="0">
                    <a:pos x="connsiteX1" y="connsiteY1"/>
                  </a:cxn>
                  <a:cxn ang="0">
                    <a:pos x="connsiteX2" y="connsiteY2"/>
                  </a:cxn>
                  <a:cxn ang="0">
                    <a:pos x="connsiteX3" y="connsiteY3"/>
                  </a:cxn>
                </a:cxnLst>
                <a:rect l="l" t="t" r="r" b="b"/>
                <a:pathLst>
                  <a:path w="634365" h="634365">
                    <a:moveTo>
                      <a:pt x="0" y="0"/>
                    </a:moveTo>
                    <a:cubicBezTo>
                      <a:pt x="0" y="350330"/>
                      <a:pt x="284035" y="634365"/>
                      <a:pt x="634365" y="634365"/>
                    </a:cubicBezTo>
                    <a:lnTo>
                      <a:pt x="634365" y="0"/>
                    </a:lnTo>
                    <a:lnTo>
                      <a:pt x="0" y="0"/>
                    </a:lnTo>
                    <a:close/>
                  </a:path>
                </a:pathLst>
              </a:custGeom>
              <a:solidFill>
                <a:schemeClr val="accent2"/>
              </a:solidFill>
              <a:ln w="6350" cap="flat">
                <a:noFill/>
                <a:prstDash val="solid"/>
                <a:miter/>
              </a:ln>
            </p:spPr>
            <p:txBody>
              <a:bodyPr rtlCol="0" anchor="ctr"/>
              <a:lstStyle/>
              <a:p>
                <a:endParaRPr lang="en-US" dirty="0"/>
              </a:p>
            </p:txBody>
          </p:sp>
        </p:grpSp>
        <p:sp>
          <p:nvSpPr>
            <p:cNvPr id="21" name="Freeform: Shape 20">
              <a:extLst>
                <a:ext uri="{FF2B5EF4-FFF2-40B4-BE49-F238E27FC236}">
                  <a16:creationId xmlns:a16="http://schemas.microsoft.com/office/drawing/2014/main" xmlns="" id="{EC9C01DF-90D2-4BFC-B9CE-9888DC94B9A3}"/>
                </a:ext>
              </a:extLst>
            </p:cNvPr>
            <p:cNvSpPr/>
            <p:nvPr/>
          </p:nvSpPr>
          <p:spPr>
            <a:xfrm flipH="1">
              <a:off x="0" y="0"/>
              <a:ext cx="1255839" cy="1255839"/>
            </a:xfrm>
            <a:custGeom>
              <a:avLst/>
              <a:gdLst>
                <a:gd name="connsiteX0" fmla="*/ 147193 w 1255839"/>
                <a:gd name="connsiteY0" fmla="*/ 0 h 1255839"/>
                <a:gd name="connsiteX1" fmla="*/ 0 w 1255839"/>
                <a:gd name="connsiteY1" fmla="*/ 0 h 1255839"/>
                <a:gd name="connsiteX2" fmla="*/ 1255840 w 1255839"/>
                <a:gd name="connsiteY2" fmla="*/ 1255840 h 1255839"/>
                <a:gd name="connsiteX3" fmla="*/ 1255840 w 1255839"/>
                <a:gd name="connsiteY3" fmla="*/ 1108647 h 1255839"/>
                <a:gd name="connsiteX4" fmla="*/ 147193 w 1255839"/>
                <a:gd name="connsiteY4" fmla="*/ 0 h 125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39" h="1255839">
                  <a:moveTo>
                    <a:pt x="147193" y="0"/>
                  </a:moveTo>
                  <a:lnTo>
                    <a:pt x="0" y="0"/>
                  </a:lnTo>
                  <a:cubicBezTo>
                    <a:pt x="0" y="692468"/>
                    <a:pt x="563372" y="1255840"/>
                    <a:pt x="1255840" y="1255840"/>
                  </a:cubicBezTo>
                  <a:lnTo>
                    <a:pt x="1255840" y="1108647"/>
                  </a:lnTo>
                  <a:cubicBezTo>
                    <a:pt x="644525" y="1108647"/>
                    <a:pt x="147193" y="611315"/>
                    <a:pt x="147193" y="0"/>
                  </a:cubicBezTo>
                  <a:close/>
                </a:path>
              </a:pathLst>
            </a:custGeom>
            <a:solidFill>
              <a:schemeClr val="accent1">
                <a:lumMod val="60000"/>
                <a:lumOff val="40000"/>
              </a:schemeClr>
            </a:solidFill>
            <a:ln w="6350" cap="flat">
              <a:noFill/>
              <a:prstDash val="solid"/>
              <a:miter/>
            </a:ln>
          </p:spPr>
          <p:txBody>
            <a:bodyPr rtlCol="0" anchor="ctr"/>
            <a:lstStyle/>
            <a:p>
              <a:endParaRPr lang="en-US" dirty="0"/>
            </a:p>
          </p:txBody>
        </p:sp>
      </p:grpSp>
      <p:sp>
        <p:nvSpPr>
          <p:cNvPr id="2" name="مستطيل 1"/>
          <p:cNvSpPr/>
          <p:nvPr/>
        </p:nvSpPr>
        <p:spPr>
          <a:xfrm>
            <a:off x="12102375" y="2496622"/>
            <a:ext cx="1430200" cy="369332"/>
          </a:xfrm>
          <a:prstGeom prst="rect">
            <a:avLst/>
          </a:prstGeom>
        </p:spPr>
        <p:txBody>
          <a:bodyPr wrap="none">
            <a:spAutoFit/>
          </a:bodyPr>
          <a:lstStyle/>
          <a:p>
            <a:r>
              <a:rPr lang="en-US" b="1" dirty="0">
                <a:solidFill>
                  <a:schemeClr val="bg1"/>
                </a:solidFill>
                <a:latin typeface="Segoe UI" panose="020B0502040204020203" pitchFamily="34" charset="0"/>
                <a:ea typeface="Open Sans" panose="020B0606030504020204" pitchFamily="34" charset="0"/>
                <a:cs typeface="Open Sans" panose="020B0606030504020204" pitchFamily="34" charset="0"/>
              </a:rPr>
              <a:t>EDIT SLIDE </a:t>
            </a:r>
            <a:endParaRPr lang="en-US" dirty="0"/>
          </a:p>
        </p:txBody>
      </p:sp>
      <p:sp>
        <p:nvSpPr>
          <p:cNvPr id="4" name="مستطيل 3"/>
          <p:cNvSpPr/>
          <p:nvPr/>
        </p:nvSpPr>
        <p:spPr>
          <a:xfrm>
            <a:off x="460119" y="663102"/>
            <a:ext cx="9953291" cy="923330"/>
          </a:xfrm>
          <a:prstGeom prst="rect">
            <a:avLst/>
          </a:prstGeom>
        </p:spPr>
        <p:txBody>
          <a:bodyPr wrap="square">
            <a:spAutoFit/>
          </a:bodyPr>
          <a:lstStyle/>
          <a:p>
            <a:r>
              <a:rPr lang="en-US" dirty="0">
                <a:solidFill>
                  <a:schemeClr val="bg1">
                    <a:lumMod val="95000"/>
                  </a:schemeClr>
                </a:solidFill>
              </a:rPr>
              <a:t>In contrast, a spam filter based on Machine Learning </a:t>
            </a:r>
            <a:r>
              <a:rPr lang="en-US" dirty="0" smtClean="0">
                <a:solidFill>
                  <a:schemeClr val="bg1">
                    <a:lumMod val="95000"/>
                  </a:schemeClr>
                </a:solidFill>
              </a:rPr>
              <a:t>techniques automatically </a:t>
            </a:r>
            <a:r>
              <a:rPr lang="en-US" dirty="0">
                <a:solidFill>
                  <a:schemeClr val="bg1">
                    <a:lumMod val="95000"/>
                  </a:schemeClr>
                </a:solidFill>
              </a:rPr>
              <a:t>notices that “For U” </a:t>
            </a:r>
            <a:r>
              <a:rPr lang="en-US" dirty="0" smtClean="0">
                <a:solidFill>
                  <a:schemeClr val="bg1">
                    <a:lumMod val="95000"/>
                  </a:schemeClr>
                </a:solidFill>
              </a:rPr>
              <a:t>has become </a:t>
            </a:r>
            <a:r>
              <a:rPr lang="en-US" dirty="0">
                <a:solidFill>
                  <a:schemeClr val="bg1">
                    <a:lumMod val="95000"/>
                  </a:schemeClr>
                </a:solidFill>
              </a:rPr>
              <a:t>unusually frequent in </a:t>
            </a:r>
            <a:r>
              <a:rPr lang="en-US" dirty="0" smtClean="0">
                <a:solidFill>
                  <a:schemeClr val="bg1">
                    <a:lumMod val="95000"/>
                  </a:schemeClr>
                </a:solidFill>
              </a:rPr>
              <a:t>spam flagged </a:t>
            </a:r>
            <a:r>
              <a:rPr lang="en-US" dirty="0">
                <a:solidFill>
                  <a:schemeClr val="bg1">
                    <a:lumMod val="95000"/>
                  </a:schemeClr>
                </a:solidFill>
              </a:rPr>
              <a:t>by users, and it starts flagging them without your intervention</a:t>
            </a:r>
          </a:p>
        </p:txBody>
      </p:sp>
      <p:pic>
        <p:nvPicPr>
          <p:cNvPr id="6" name="صورة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119" y="2033793"/>
            <a:ext cx="5036244" cy="3884731"/>
          </a:xfrm>
          <a:prstGeom prst="rect">
            <a:avLst/>
          </a:prstGeom>
        </p:spPr>
      </p:pic>
      <p:pic>
        <p:nvPicPr>
          <p:cNvPr id="7" name="صورة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920" y="2033793"/>
            <a:ext cx="5139668" cy="3790174"/>
          </a:xfrm>
          <a:prstGeom prst="rect">
            <a:avLst/>
          </a:prstGeom>
        </p:spPr>
      </p:pic>
    </p:spTree>
    <p:extLst>
      <p:ext uri="{BB962C8B-B14F-4D97-AF65-F5344CB8AC3E}">
        <p14:creationId xmlns:p14="http://schemas.microsoft.com/office/powerpoint/2010/main" val="37864299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1AC9819C-9E84-42AD-8256-4361EAEB30DC}"/>
              </a:ext>
            </a:extLst>
          </p:cNvPr>
          <p:cNvGrpSpPr/>
          <p:nvPr/>
        </p:nvGrpSpPr>
        <p:grpSpPr>
          <a:xfrm>
            <a:off x="-1097082" y="203542"/>
            <a:ext cx="13289083" cy="4101957"/>
            <a:chOff x="4541964" y="1975736"/>
            <a:chExt cx="7011946" cy="1934005"/>
          </a:xfrm>
        </p:grpSpPr>
        <p:grpSp>
          <p:nvGrpSpPr>
            <p:cNvPr id="11" name="Group 10">
              <a:extLst>
                <a:ext uri="{FF2B5EF4-FFF2-40B4-BE49-F238E27FC236}">
                  <a16:creationId xmlns:a16="http://schemas.microsoft.com/office/drawing/2014/main" xmlns="" id="{DDBCB63C-BF04-4DEA-9556-71367FE17371}"/>
                </a:ext>
              </a:extLst>
            </p:cNvPr>
            <p:cNvGrpSpPr/>
            <p:nvPr/>
          </p:nvGrpSpPr>
          <p:grpSpPr>
            <a:xfrm>
              <a:off x="4541964" y="1975736"/>
              <a:ext cx="7011946" cy="1934005"/>
              <a:chOff x="4541964" y="1975736"/>
              <a:chExt cx="7011946" cy="1934005"/>
            </a:xfrm>
          </p:grpSpPr>
          <p:grpSp>
            <p:nvGrpSpPr>
              <p:cNvPr id="13" name="Group 12">
                <a:extLst>
                  <a:ext uri="{FF2B5EF4-FFF2-40B4-BE49-F238E27FC236}">
                    <a16:creationId xmlns:a16="http://schemas.microsoft.com/office/drawing/2014/main" xmlns="" id="{7DDA5797-2E25-4032-861B-E595DD179A74}"/>
                  </a:ext>
                </a:extLst>
              </p:cNvPr>
              <p:cNvGrpSpPr/>
              <p:nvPr/>
            </p:nvGrpSpPr>
            <p:grpSpPr>
              <a:xfrm>
                <a:off x="4541964" y="1975736"/>
                <a:ext cx="7011946" cy="1934005"/>
                <a:chOff x="-577129" y="596979"/>
                <a:chExt cx="7011946" cy="1934005"/>
              </a:xfrm>
            </p:grpSpPr>
            <p:sp>
              <p:nvSpPr>
                <p:cNvPr id="15" name="TextBox 14">
                  <a:extLst>
                    <a:ext uri="{FF2B5EF4-FFF2-40B4-BE49-F238E27FC236}">
                      <a16:creationId xmlns:a16="http://schemas.microsoft.com/office/drawing/2014/main" xmlns="" id="{A0F8ADF3-E839-4F4E-B8D9-B6D301167652}"/>
                    </a:ext>
                  </a:extLst>
                </p:cNvPr>
                <p:cNvSpPr txBox="1"/>
                <p:nvPr/>
              </p:nvSpPr>
              <p:spPr>
                <a:xfrm>
                  <a:off x="258004" y="596979"/>
                  <a:ext cx="97473" cy="246690"/>
                </a:xfrm>
                <a:prstGeom prst="rect">
                  <a:avLst/>
                </a:prstGeom>
                <a:noFill/>
              </p:spPr>
              <p:txBody>
                <a:bodyPr wrap="none" rtlCol="0">
                  <a:spAutoFit/>
                </a:bodyPr>
                <a:lstStyle/>
                <a:p>
                  <a:endParaRPr lang="en-US" sz="2800" dirty="0">
                    <a:solidFill>
                      <a:schemeClr val="bg1"/>
                    </a:solidFill>
                    <a:latin typeface="Arial Black" panose="020B0A04020102020204" pitchFamily="34" charset="0"/>
                  </a:endParaRPr>
                </a:p>
              </p:txBody>
            </p:sp>
            <p:sp>
              <p:nvSpPr>
                <p:cNvPr id="16" name="TextBox 15">
                  <a:extLst>
                    <a:ext uri="{FF2B5EF4-FFF2-40B4-BE49-F238E27FC236}">
                      <a16:creationId xmlns:a16="http://schemas.microsoft.com/office/drawing/2014/main" xmlns="" id="{C3A082F1-B398-40D0-9AE6-E5EB0941C6E4}"/>
                    </a:ext>
                  </a:extLst>
                </p:cNvPr>
                <p:cNvSpPr txBox="1"/>
                <p:nvPr/>
              </p:nvSpPr>
              <p:spPr>
                <a:xfrm>
                  <a:off x="-577129" y="1194282"/>
                  <a:ext cx="6134100" cy="217667"/>
                </a:xfrm>
                <a:prstGeom prst="rect">
                  <a:avLst/>
                </a:prstGeom>
                <a:noFill/>
              </p:spPr>
              <p:txBody>
                <a:bodyPr wrap="square">
                  <a:spAutoFit/>
                </a:bodyPr>
                <a:lstStyle/>
                <a:p>
                  <a:pPr algn="r"/>
                  <a:endPar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endParaRPr>
                </a:p>
              </p:txBody>
            </p:sp>
            <p:sp>
              <p:nvSpPr>
                <p:cNvPr id="17" name="Subtitle demo text">
                  <a:extLst>
                    <a:ext uri="{FF2B5EF4-FFF2-40B4-BE49-F238E27FC236}">
                      <a16:creationId xmlns:a16="http://schemas.microsoft.com/office/drawing/2014/main" xmlns="" id="{9189FB0F-097B-4D8F-ACFF-617484C1235E}"/>
                    </a:ext>
                  </a:extLst>
                </p:cNvPr>
                <p:cNvSpPr/>
                <p:nvPr/>
              </p:nvSpPr>
              <p:spPr>
                <a:xfrm>
                  <a:off x="1852843" y="2352013"/>
                  <a:ext cx="4581974" cy="17897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pPr algn="r"/>
                  <a:r>
                    <a:rPr lang="en-US" sz="1800" b="0" i="0" dirty="0" smtClean="0">
                      <a:solidFill>
                        <a:schemeClr val="bg1">
                          <a:lumMod val="95000"/>
                        </a:schemeClr>
                      </a:solidFill>
                      <a:effectLst/>
                      <a:latin typeface="Segoe UI" panose="020B0502040204020203" pitchFamily="34" charset="0"/>
                      <a:cs typeface="Segoe UI" panose="020B0502040204020203" pitchFamily="34" charset="0"/>
                    </a:rPr>
                    <a:t>.</a:t>
                  </a:r>
                  <a:endParaRPr lang="en-US" sz="1800" dirty="0">
                    <a:solidFill>
                      <a:schemeClr val="bg1">
                        <a:lumMod val="95000"/>
                      </a:schemeClr>
                    </a:solidFill>
                    <a:latin typeface="Segoe UI" panose="020B0502040204020203" pitchFamily="34" charset="0"/>
                    <a:cs typeface="Segoe UI" panose="020B0502040204020203" pitchFamily="34" charset="0"/>
                  </a:endParaRPr>
                </a:p>
              </p:txBody>
            </p:sp>
          </p:grpSp>
          <p:cxnSp>
            <p:nvCxnSpPr>
              <p:cNvPr id="14" name="Straight Connector 13">
                <a:extLst>
                  <a:ext uri="{FF2B5EF4-FFF2-40B4-BE49-F238E27FC236}">
                    <a16:creationId xmlns:a16="http://schemas.microsoft.com/office/drawing/2014/main" xmlns="" id="{E7EC1955-9E2E-4F13-A3F0-A6CE44B81C27}"/>
                  </a:ext>
                </a:extLst>
              </p:cNvPr>
              <p:cNvCxnSpPr>
                <a:cxnSpLocks/>
              </p:cNvCxnSpPr>
              <p:nvPr/>
            </p:nvCxnSpPr>
            <p:spPr>
              <a:xfrm>
                <a:off x="5425833" y="2058047"/>
                <a:ext cx="1181100" cy="0"/>
              </a:xfrm>
              <a:prstGeom prst="line">
                <a:avLst/>
              </a:prstGeom>
              <a:noFill/>
              <a:ln w="38100"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 name="TextBox 11">
              <a:extLst>
                <a:ext uri="{FF2B5EF4-FFF2-40B4-BE49-F238E27FC236}">
                  <a16:creationId xmlns:a16="http://schemas.microsoft.com/office/drawing/2014/main" xmlns="" id="{8851A23E-C5D5-4B74-9E5B-0BACB46FEA50}"/>
                </a:ext>
              </a:extLst>
            </p:cNvPr>
            <p:cNvSpPr txBox="1"/>
            <p:nvPr/>
          </p:nvSpPr>
          <p:spPr>
            <a:xfrm>
              <a:off x="5195785" y="2288899"/>
              <a:ext cx="2347805" cy="217667"/>
            </a:xfrm>
            <a:prstGeom prst="rect">
              <a:avLst/>
            </a:prstGeom>
            <a:noFill/>
          </p:spPr>
          <p:txBody>
            <a:bodyPr wrap="square">
              <a:spAutoFit/>
            </a:bodyPr>
            <a:lstStyle/>
            <a:p>
              <a:pPr algn="r"/>
              <a:endPar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endParaRPr>
            </a:p>
          </p:txBody>
        </p:sp>
      </p:grpSp>
      <p:sp>
        <p:nvSpPr>
          <p:cNvPr id="18" name="Freeform 16">
            <a:extLst>
              <a:ext uri="{FF2B5EF4-FFF2-40B4-BE49-F238E27FC236}">
                <a16:creationId xmlns:a16="http://schemas.microsoft.com/office/drawing/2014/main" xmlns="" id="{C5194654-FC37-4263-B045-CAE2257D0E12}"/>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xmlns="" id="{AABE71CD-65E2-44F1-A3BA-097E5929FDBE}"/>
              </a:ext>
            </a:extLst>
          </p:cNvPr>
          <p:cNvGrpSpPr/>
          <p:nvPr/>
        </p:nvGrpSpPr>
        <p:grpSpPr>
          <a:xfrm flipH="1">
            <a:off x="10936161" y="0"/>
            <a:ext cx="1255839" cy="1255839"/>
            <a:chOff x="0" y="0"/>
            <a:chExt cx="1255839" cy="1255839"/>
          </a:xfrm>
        </p:grpSpPr>
        <p:grpSp>
          <p:nvGrpSpPr>
            <p:cNvPr id="20" name="Group 19">
              <a:extLst>
                <a:ext uri="{FF2B5EF4-FFF2-40B4-BE49-F238E27FC236}">
                  <a16:creationId xmlns:a16="http://schemas.microsoft.com/office/drawing/2014/main" xmlns="" id="{5ED2A4E8-BC18-4CFA-A5BF-3EF2A38F10EF}"/>
                </a:ext>
              </a:extLst>
            </p:cNvPr>
            <p:cNvGrpSpPr/>
            <p:nvPr/>
          </p:nvGrpSpPr>
          <p:grpSpPr>
            <a:xfrm flipH="1">
              <a:off x="0" y="0"/>
              <a:ext cx="1014412" cy="1014349"/>
              <a:chOff x="11177587" y="0"/>
              <a:chExt cx="1014412" cy="1014349"/>
            </a:xfrm>
            <a:solidFill>
              <a:schemeClr val="accent2"/>
            </a:solidFill>
          </p:grpSpPr>
          <p:sp>
            <p:nvSpPr>
              <p:cNvPr id="22" name="Freeform: Shape 21">
                <a:extLst>
                  <a:ext uri="{FF2B5EF4-FFF2-40B4-BE49-F238E27FC236}">
                    <a16:creationId xmlns:a16="http://schemas.microsoft.com/office/drawing/2014/main" xmlns="" id="{12A25884-9DE0-48F5-A596-8124F967B9D0}"/>
                  </a:ext>
                </a:extLst>
              </p:cNvPr>
              <p:cNvSpPr/>
              <p:nvPr/>
            </p:nvSpPr>
            <p:spPr>
              <a:xfrm>
                <a:off x="11177587" y="0"/>
                <a:ext cx="1014412" cy="1014349"/>
              </a:xfrm>
              <a:custGeom>
                <a:avLst/>
                <a:gdLst>
                  <a:gd name="connsiteX0" fmla="*/ 0 w 1014412"/>
                  <a:gd name="connsiteY0" fmla="*/ 0 h 1014349"/>
                  <a:gd name="connsiteX1" fmla="*/ 1014413 w 1014412"/>
                  <a:gd name="connsiteY1" fmla="*/ 1014349 h 1014349"/>
                  <a:gd name="connsiteX2" fmla="*/ 1014413 w 1014412"/>
                  <a:gd name="connsiteY2" fmla="*/ 0 h 1014349"/>
                  <a:gd name="connsiteX3" fmla="*/ 0 w 1014412"/>
                  <a:gd name="connsiteY3" fmla="*/ 0 h 1014349"/>
                </a:gdLst>
                <a:ahLst/>
                <a:cxnLst>
                  <a:cxn ang="0">
                    <a:pos x="connsiteX0" y="connsiteY0"/>
                  </a:cxn>
                  <a:cxn ang="0">
                    <a:pos x="connsiteX1" y="connsiteY1"/>
                  </a:cxn>
                  <a:cxn ang="0">
                    <a:pos x="connsiteX2" y="connsiteY2"/>
                  </a:cxn>
                  <a:cxn ang="0">
                    <a:pos x="connsiteX3" y="connsiteY3"/>
                  </a:cxn>
                </a:cxnLst>
                <a:rect l="l" t="t" r="r" b="b"/>
                <a:pathLst>
                  <a:path w="1014412" h="1014349">
                    <a:moveTo>
                      <a:pt x="0" y="0"/>
                    </a:moveTo>
                    <a:cubicBezTo>
                      <a:pt x="0" y="560197"/>
                      <a:pt x="454152" y="1014349"/>
                      <a:pt x="1014413" y="1014349"/>
                    </a:cubicBezTo>
                    <a:lnTo>
                      <a:pt x="1014413" y="0"/>
                    </a:lnTo>
                    <a:lnTo>
                      <a:pt x="0" y="0"/>
                    </a:lnTo>
                    <a:close/>
                  </a:path>
                </a:pathLst>
              </a:custGeom>
              <a:noFill/>
              <a:ln w="38100" cap="flat">
                <a:solidFill>
                  <a:schemeClr val="accent2"/>
                </a:solid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xmlns="" id="{951929C5-197D-4A0B-A2B5-804D12F44C92}"/>
                  </a:ext>
                </a:extLst>
              </p:cNvPr>
              <p:cNvSpPr/>
              <p:nvPr/>
            </p:nvSpPr>
            <p:spPr>
              <a:xfrm>
                <a:off x="11557634" y="0"/>
                <a:ext cx="634365" cy="634365"/>
              </a:xfrm>
              <a:custGeom>
                <a:avLst/>
                <a:gdLst>
                  <a:gd name="connsiteX0" fmla="*/ 0 w 634365"/>
                  <a:gd name="connsiteY0" fmla="*/ 0 h 634365"/>
                  <a:gd name="connsiteX1" fmla="*/ 634365 w 634365"/>
                  <a:gd name="connsiteY1" fmla="*/ 634365 h 634365"/>
                  <a:gd name="connsiteX2" fmla="*/ 634365 w 634365"/>
                  <a:gd name="connsiteY2" fmla="*/ 0 h 634365"/>
                  <a:gd name="connsiteX3" fmla="*/ 0 w 634365"/>
                  <a:gd name="connsiteY3" fmla="*/ 0 h 634365"/>
                </a:gdLst>
                <a:ahLst/>
                <a:cxnLst>
                  <a:cxn ang="0">
                    <a:pos x="connsiteX0" y="connsiteY0"/>
                  </a:cxn>
                  <a:cxn ang="0">
                    <a:pos x="connsiteX1" y="connsiteY1"/>
                  </a:cxn>
                  <a:cxn ang="0">
                    <a:pos x="connsiteX2" y="connsiteY2"/>
                  </a:cxn>
                  <a:cxn ang="0">
                    <a:pos x="connsiteX3" y="connsiteY3"/>
                  </a:cxn>
                </a:cxnLst>
                <a:rect l="l" t="t" r="r" b="b"/>
                <a:pathLst>
                  <a:path w="634365" h="634365">
                    <a:moveTo>
                      <a:pt x="0" y="0"/>
                    </a:moveTo>
                    <a:cubicBezTo>
                      <a:pt x="0" y="350330"/>
                      <a:pt x="284035" y="634365"/>
                      <a:pt x="634365" y="634365"/>
                    </a:cubicBezTo>
                    <a:lnTo>
                      <a:pt x="634365" y="0"/>
                    </a:lnTo>
                    <a:lnTo>
                      <a:pt x="0" y="0"/>
                    </a:lnTo>
                    <a:close/>
                  </a:path>
                </a:pathLst>
              </a:custGeom>
              <a:solidFill>
                <a:schemeClr val="accent2"/>
              </a:solidFill>
              <a:ln w="6350" cap="flat">
                <a:noFill/>
                <a:prstDash val="solid"/>
                <a:miter/>
              </a:ln>
            </p:spPr>
            <p:txBody>
              <a:bodyPr rtlCol="0" anchor="ctr"/>
              <a:lstStyle/>
              <a:p>
                <a:endParaRPr lang="en-US" dirty="0"/>
              </a:p>
            </p:txBody>
          </p:sp>
        </p:grpSp>
        <p:sp>
          <p:nvSpPr>
            <p:cNvPr id="21" name="Freeform: Shape 20">
              <a:extLst>
                <a:ext uri="{FF2B5EF4-FFF2-40B4-BE49-F238E27FC236}">
                  <a16:creationId xmlns:a16="http://schemas.microsoft.com/office/drawing/2014/main" xmlns="" id="{EC9C01DF-90D2-4BFC-B9CE-9888DC94B9A3}"/>
                </a:ext>
              </a:extLst>
            </p:cNvPr>
            <p:cNvSpPr/>
            <p:nvPr/>
          </p:nvSpPr>
          <p:spPr>
            <a:xfrm flipH="1">
              <a:off x="0" y="0"/>
              <a:ext cx="1255839" cy="1255839"/>
            </a:xfrm>
            <a:custGeom>
              <a:avLst/>
              <a:gdLst>
                <a:gd name="connsiteX0" fmla="*/ 147193 w 1255839"/>
                <a:gd name="connsiteY0" fmla="*/ 0 h 1255839"/>
                <a:gd name="connsiteX1" fmla="*/ 0 w 1255839"/>
                <a:gd name="connsiteY1" fmla="*/ 0 h 1255839"/>
                <a:gd name="connsiteX2" fmla="*/ 1255840 w 1255839"/>
                <a:gd name="connsiteY2" fmla="*/ 1255840 h 1255839"/>
                <a:gd name="connsiteX3" fmla="*/ 1255840 w 1255839"/>
                <a:gd name="connsiteY3" fmla="*/ 1108647 h 1255839"/>
                <a:gd name="connsiteX4" fmla="*/ 147193 w 1255839"/>
                <a:gd name="connsiteY4" fmla="*/ 0 h 125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39" h="1255839">
                  <a:moveTo>
                    <a:pt x="147193" y="0"/>
                  </a:moveTo>
                  <a:lnTo>
                    <a:pt x="0" y="0"/>
                  </a:lnTo>
                  <a:cubicBezTo>
                    <a:pt x="0" y="692468"/>
                    <a:pt x="563372" y="1255840"/>
                    <a:pt x="1255840" y="1255840"/>
                  </a:cubicBezTo>
                  <a:lnTo>
                    <a:pt x="1255840" y="1108647"/>
                  </a:lnTo>
                  <a:cubicBezTo>
                    <a:pt x="644525" y="1108647"/>
                    <a:pt x="147193" y="611315"/>
                    <a:pt x="147193" y="0"/>
                  </a:cubicBezTo>
                  <a:close/>
                </a:path>
              </a:pathLst>
            </a:custGeom>
            <a:solidFill>
              <a:schemeClr val="accent1">
                <a:lumMod val="60000"/>
                <a:lumOff val="40000"/>
              </a:schemeClr>
            </a:solidFill>
            <a:ln w="6350" cap="flat">
              <a:noFill/>
              <a:prstDash val="solid"/>
              <a:miter/>
            </a:ln>
          </p:spPr>
          <p:txBody>
            <a:bodyPr rtlCol="0" anchor="ctr"/>
            <a:lstStyle/>
            <a:p>
              <a:endParaRPr lang="en-US" dirty="0"/>
            </a:p>
          </p:txBody>
        </p:sp>
      </p:grpSp>
      <p:sp>
        <p:nvSpPr>
          <p:cNvPr id="2" name="مستطيل 1"/>
          <p:cNvSpPr/>
          <p:nvPr/>
        </p:nvSpPr>
        <p:spPr>
          <a:xfrm>
            <a:off x="12102375" y="2496622"/>
            <a:ext cx="1430200" cy="369332"/>
          </a:xfrm>
          <a:prstGeom prst="rect">
            <a:avLst/>
          </a:prstGeom>
        </p:spPr>
        <p:txBody>
          <a:bodyPr wrap="none">
            <a:spAutoFit/>
          </a:bodyPr>
          <a:lstStyle/>
          <a:p>
            <a:r>
              <a:rPr lang="en-US" b="1" dirty="0">
                <a:solidFill>
                  <a:schemeClr val="bg1"/>
                </a:solidFill>
                <a:latin typeface="Segoe UI" panose="020B0502040204020203" pitchFamily="34" charset="0"/>
                <a:ea typeface="Open Sans" panose="020B0606030504020204" pitchFamily="34" charset="0"/>
                <a:cs typeface="Open Sans" panose="020B0606030504020204" pitchFamily="34" charset="0"/>
              </a:rPr>
              <a:t>EDIT SLIDE </a:t>
            </a:r>
            <a:endParaRPr lang="en-US" dirty="0"/>
          </a:p>
        </p:txBody>
      </p:sp>
      <p:pic>
        <p:nvPicPr>
          <p:cNvPr id="3" name="صورة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9037" y="867750"/>
            <a:ext cx="6011883" cy="5131293"/>
          </a:xfrm>
          <a:prstGeom prst="rect">
            <a:avLst/>
          </a:prstGeom>
        </p:spPr>
      </p:pic>
    </p:spTree>
    <p:extLst>
      <p:ext uri="{BB962C8B-B14F-4D97-AF65-F5344CB8AC3E}">
        <p14:creationId xmlns:p14="http://schemas.microsoft.com/office/powerpoint/2010/main" val="28657004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8" name="Freeform: Shape 37">
            <a:extLst>
              <a:ext uri="{FF2B5EF4-FFF2-40B4-BE49-F238E27FC236}">
                <a16:creationId xmlns:a16="http://schemas.microsoft.com/office/drawing/2014/main" xmlns="" id="{4AAB7E1B-90CB-4BF0-AA50-55FDB1F45B8B}"/>
              </a:ext>
            </a:extLst>
          </p:cNvPr>
          <p:cNvSpPr/>
          <p:nvPr/>
        </p:nvSpPr>
        <p:spPr>
          <a:xfrm>
            <a:off x="9388156" y="2895483"/>
            <a:ext cx="33965" cy="1498401"/>
          </a:xfrm>
          <a:custGeom>
            <a:avLst/>
            <a:gdLst>
              <a:gd name="connsiteX0" fmla="*/ 0 w 28575"/>
              <a:gd name="connsiteY0" fmla="*/ 0 h 1260633"/>
              <a:gd name="connsiteX1" fmla="*/ 28575 w 28575"/>
              <a:gd name="connsiteY1" fmla="*/ 0 h 1260633"/>
              <a:gd name="connsiteX2" fmla="*/ 28575 w 28575"/>
              <a:gd name="connsiteY2" fmla="*/ 1260634 h 1260633"/>
              <a:gd name="connsiteX3" fmla="*/ 0 w 28575"/>
              <a:gd name="connsiteY3" fmla="*/ 1260634 h 1260633"/>
            </a:gdLst>
            <a:ahLst/>
            <a:cxnLst>
              <a:cxn ang="0">
                <a:pos x="connsiteX0" y="connsiteY0"/>
              </a:cxn>
              <a:cxn ang="0">
                <a:pos x="connsiteX1" y="connsiteY1"/>
              </a:cxn>
              <a:cxn ang="0">
                <a:pos x="connsiteX2" y="connsiteY2"/>
              </a:cxn>
              <a:cxn ang="0">
                <a:pos x="connsiteX3" y="connsiteY3"/>
              </a:cxn>
            </a:cxnLst>
            <a:rect l="l" t="t" r="r" b="b"/>
            <a:pathLst>
              <a:path w="28575" h="1260633">
                <a:moveTo>
                  <a:pt x="0" y="0"/>
                </a:moveTo>
                <a:lnTo>
                  <a:pt x="28575" y="0"/>
                </a:lnTo>
                <a:lnTo>
                  <a:pt x="28575" y="1260634"/>
                </a:lnTo>
                <a:lnTo>
                  <a:pt x="0" y="1260634"/>
                </a:lnTo>
                <a:close/>
              </a:path>
            </a:pathLst>
          </a:custGeom>
          <a:solidFill>
            <a:schemeClr val="bg1"/>
          </a:solidFill>
          <a:ln w="9525" cap="flat">
            <a:noFill/>
            <a:prstDash val="solid"/>
            <a:miter/>
          </a:ln>
        </p:spPr>
        <p:txBody>
          <a:bodyPr rtlCol="0" anchor="ctr"/>
          <a:lstStyle/>
          <a:p>
            <a:endParaRPr lang="en-US" dirty="0"/>
          </a:p>
        </p:txBody>
      </p:sp>
      <p:sp>
        <p:nvSpPr>
          <p:cNvPr id="57" name="Freeform: Shape 4">
            <a:extLst>
              <a:ext uri="{FF2B5EF4-FFF2-40B4-BE49-F238E27FC236}">
                <a16:creationId xmlns:a16="http://schemas.microsoft.com/office/drawing/2014/main" xmlns="" id="{3A8705E0-DF40-4C2A-A39E-A0B7236470C2}"/>
              </a:ext>
            </a:extLst>
          </p:cNvPr>
          <p:cNvSpPr/>
          <p:nvPr/>
        </p:nvSpPr>
        <p:spPr>
          <a:xfrm>
            <a:off x="8552651" y="3892591"/>
            <a:ext cx="1704973" cy="1331115"/>
          </a:xfrm>
          <a:custGeom>
            <a:avLst/>
            <a:gdLst>
              <a:gd name="connsiteX0" fmla="*/ 717213 w 1434426"/>
              <a:gd name="connsiteY0" fmla="*/ 1119892 h 1119892"/>
              <a:gd name="connsiteX1" fmla="*/ 0 w 1434426"/>
              <a:gd name="connsiteY1" fmla="*/ 402679 h 1119892"/>
              <a:gd name="connsiteX2" fmla="*/ 0 w 1434426"/>
              <a:gd name="connsiteY2" fmla="*/ 0 h 1119892"/>
              <a:gd name="connsiteX3" fmla="*/ 142875 w 1434426"/>
              <a:gd name="connsiteY3" fmla="*/ 0 h 1119892"/>
              <a:gd name="connsiteX4" fmla="*/ 142875 w 1434426"/>
              <a:gd name="connsiteY4" fmla="*/ 402679 h 1119892"/>
              <a:gd name="connsiteX5" fmla="*/ 717213 w 1434426"/>
              <a:gd name="connsiteY5" fmla="*/ 977017 h 1119892"/>
              <a:gd name="connsiteX6" fmla="*/ 1291552 w 1434426"/>
              <a:gd name="connsiteY6" fmla="*/ 402679 h 1119892"/>
              <a:gd name="connsiteX7" fmla="*/ 1291552 w 1434426"/>
              <a:gd name="connsiteY7" fmla="*/ 0 h 1119892"/>
              <a:gd name="connsiteX8" fmla="*/ 1434427 w 1434426"/>
              <a:gd name="connsiteY8" fmla="*/ 0 h 1119892"/>
              <a:gd name="connsiteX9" fmla="*/ 1434427 w 1434426"/>
              <a:gd name="connsiteY9" fmla="*/ 402679 h 1119892"/>
              <a:gd name="connsiteX10" fmla="*/ 717213 w 1434426"/>
              <a:gd name="connsiteY10" fmla="*/ 1119892 h 111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426" h="1119892">
                <a:moveTo>
                  <a:pt x="717213" y="1119892"/>
                </a:moveTo>
                <a:cubicBezTo>
                  <a:pt x="321736" y="1119892"/>
                  <a:pt x="0" y="798157"/>
                  <a:pt x="0" y="402679"/>
                </a:cubicBezTo>
                <a:lnTo>
                  <a:pt x="0" y="0"/>
                </a:lnTo>
                <a:lnTo>
                  <a:pt x="142875" y="0"/>
                </a:lnTo>
                <a:lnTo>
                  <a:pt x="142875" y="402679"/>
                </a:lnTo>
                <a:cubicBezTo>
                  <a:pt x="142875" y="719376"/>
                  <a:pt x="400526" y="977017"/>
                  <a:pt x="717213" y="977017"/>
                </a:cubicBezTo>
                <a:cubicBezTo>
                  <a:pt x="1033901" y="977017"/>
                  <a:pt x="1291552" y="719376"/>
                  <a:pt x="1291552" y="402679"/>
                </a:cubicBezTo>
                <a:lnTo>
                  <a:pt x="1291552" y="0"/>
                </a:lnTo>
                <a:lnTo>
                  <a:pt x="1434427" y="0"/>
                </a:lnTo>
                <a:lnTo>
                  <a:pt x="1434427" y="402679"/>
                </a:lnTo>
                <a:cubicBezTo>
                  <a:pt x="1434427" y="798148"/>
                  <a:pt x="1112691" y="1119892"/>
                  <a:pt x="717213" y="1119892"/>
                </a:cubicBezTo>
                <a:close/>
              </a:path>
            </a:pathLst>
          </a:custGeom>
          <a:gradFill>
            <a:gsLst>
              <a:gs pos="0">
                <a:schemeClr val="accent2"/>
              </a:gs>
              <a:gs pos="100000">
                <a:schemeClr val="accent2">
                  <a:lumMod val="75000"/>
                </a:schemeClr>
              </a:gs>
            </a:gsLst>
            <a:lin ang="10800000" scaled="1"/>
          </a:gradFill>
          <a:ln w="9525" cap="flat">
            <a:noFill/>
            <a:prstDash val="solid"/>
            <a:miter/>
          </a:ln>
        </p:spPr>
        <p:txBody>
          <a:bodyPr rtlCol="0" anchor="ctr"/>
          <a:lstStyle/>
          <a:p>
            <a:endParaRPr lang="en-US" dirty="0"/>
          </a:p>
        </p:txBody>
      </p:sp>
      <p:grpSp>
        <p:nvGrpSpPr>
          <p:cNvPr id="2" name="Group 1">
            <a:extLst>
              <a:ext uri="{FF2B5EF4-FFF2-40B4-BE49-F238E27FC236}">
                <a16:creationId xmlns:a16="http://schemas.microsoft.com/office/drawing/2014/main" xmlns="" id="{45AAC98B-D048-404A-A0FB-A384753C4599}"/>
              </a:ext>
            </a:extLst>
          </p:cNvPr>
          <p:cNvGrpSpPr/>
          <p:nvPr/>
        </p:nvGrpSpPr>
        <p:grpSpPr>
          <a:xfrm>
            <a:off x="882962" y="2552339"/>
            <a:ext cx="8000812" cy="2662230"/>
            <a:chOff x="2096293" y="2681289"/>
            <a:chExt cx="7999414" cy="2662230"/>
          </a:xfrm>
        </p:grpSpPr>
        <p:grpSp>
          <p:nvGrpSpPr>
            <p:cNvPr id="3" name="Group 2">
              <a:extLst>
                <a:ext uri="{FF2B5EF4-FFF2-40B4-BE49-F238E27FC236}">
                  <a16:creationId xmlns:a16="http://schemas.microsoft.com/office/drawing/2014/main" xmlns="" id="{DD6F2064-EAD0-4F88-B74B-21CD3480B83B}"/>
                </a:ext>
              </a:extLst>
            </p:cNvPr>
            <p:cNvGrpSpPr/>
            <p:nvPr/>
          </p:nvGrpSpPr>
          <p:grpSpPr>
            <a:xfrm>
              <a:off x="2931798" y="2992631"/>
              <a:ext cx="6174541" cy="2039547"/>
              <a:chOff x="2931798" y="2992631"/>
              <a:chExt cx="6174541" cy="2039547"/>
            </a:xfrm>
            <a:solidFill>
              <a:schemeClr val="tx1">
                <a:lumMod val="75000"/>
                <a:lumOff val="25000"/>
              </a:schemeClr>
            </a:solidFill>
          </p:grpSpPr>
          <p:sp>
            <p:nvSpPr>
              <p:cNvPr id="34" name="Freeform: Shape 33">
                <a:extLst>
                  <a:ext uri="{FF2B5EF4-FFF2-40B4-BE49-F238E27FC236}">
                    <a16:creationId xmlns:a16="http://schemas.microsoft.com/office/drawing/2014/main" xmlns="" id="{A829CB7A-ABE4-41F5-B8B6-AC895F14FFE4}"/>
                  </a:ext>
                </a:extLst>
              </p:cNvPr>
              <p:cNvSpPr/>
              <p:nvPr/>
            </p:nvSpPr>
            <p:spPr>
              <a:xfrm>
                <a:off x="2931798" y="3533777"/>
                <a:ext cx="33965" cy="1498401"/>
              </a:xfrm>
              <a:custGeom>
                <a:avLst/>
                <a:gdLst>
                  <a:gd name="connsiteX0" fmla="*/ 0 w 28575"/>
                  <a:gd name="connsiteY0" fmla="*/ 0 h 1260633"/>
                  <a:gd name="connsiteX1" fmla="*/ 28575 w 28575"/>
                  <a:gd name="connsiteY1" fmla="*/ 0 h 1260633"/>
                  <a:gd name="connsiteX2" fmla="*/ 28575 w 28575"/>
                  <a:gd name="connsiteY2" fmla="*/ 1260634 h 1260633"/>
                  <a:gd name="connsiteX3" fmla="*/ 0 w 28575"/>
                  <a:gd name="connsiteY3" fmla="*/ 1260634 h 1260633"/>
                </a:gdLst>
                <a:ahLst/>
                <a:cxnLst>
                  <a:cxn ang="0">
                    <a:pos x="connsiteX0" y="connsiteY0"/>
                  </a:cxn>
                  <a:cxn ang="0">
                    <a:pos x="connsiteX1" y="connsiteY1"/>
                  </a:cxn>
                  <a:cxn ang="0">
                    <a:pos x="connsiteX2" y="connsiteY2"/>
                  </a:cxn>
                  <a:cxn ang="0">
                    <a:pos x="connsiteX3" y="connsiteY3"/>
                  </a:cxn>
                </a:cxnLst>
                <a:rect l="l" t="t" r="r" b="b"/>
                <a:pathLst>
                  <a:path w="28575" h="1260633">
                    <a:moveTo>
                      <a:pt x="0" y="0"/>
                    </a:moveTo>
                    <a:lnTo>
                      <a:pt x="28575" y="0"/>
                    </a:lnTo>
                    <a:lnTo>
                      <a:pt x="28575" y="1260634"/>
                    </a:lnTo>
                    <a:lnTo>
                      <a:pt x="0" y="1260634"/>
                    </a:lnTo>
                    <a:close/>
                  </a:path>
                </a:pathLst>
              </a:custGeom>
              <a:solidFill>
                <a:schemeClr val="bg1"/>
              </a:solidFill>
              <a:ln w="9525" cap="flat">
                <a:noFill/>
                <a:prstDash val="solid"/>
                <a:miter/>
              </a:ln>
            </p:spPr>
            <p:txBody>
              <a:bodyPr rtlCol="0" anchor="ctr"/>
              <a:lstStyle/>
              <a:p>
                <a:endParaRPr lang="en-US" dirty="0">
                  <a:solidFill>
                    <a:schemeClr val="bg1"/>
                  </a:solidFill>
                </a:endParaRPr>
              </a:p>
            </p:txBody>
          </p:sp>
          <p:sp>
            <p:nvSpPr>
              <p:cNvPr id="35" name="Freeform: Shape 34">
                <a:extLst>
                  <a:ext uri="{FF2B5EF4-FFF2-40B4-BE49-F238E27FC236}">
                    <a16:creationId xmlns:a16="http://schemas.microsoft.com/office/drawing/2014/main" xmlns="" id="{25D8A6C0-7DFB-4A65-8624-D916115DA4D7}"/>
                  </a:ext>
                </a:extLst>
              </p:cNvPr>
              <p:cNvSpPr/>
              <p:nvPr/>
            </p:nvSpPr>
            <p:spPr>
              <a:xfrm>
                <a:off x="4481168" y="2992631"/>
                <a:ext cx="33965" cy="1498401"/>
              </a:xfrm>
              <a:custGeom>
                <a:avLst/>
                <a:gdLst>
                  <a:gd name="connsiteX0" fmla="*/ 0 w 28575"/>
                  <a:gd name="connsiteY0" fmla="*/ 0 h 1260633"/>
                  <a:gd name="connsiteX1" fmla="*/ 28575 w 28575"/>
                  <a:gd name="connsiteY1" fmla="*/ 0 h 1260633"/>
                  <a:gd name="connsiteX2" fmla="*/ 28575 w 28575"/>
                  <a:gd name="connsiteY2" fmla="*/ 1260634 h 1260633"/>
                  <a:gd name="connsiteX3" fmla="*/ 0 w 28575"/>
                  <a:gd name="connsiteY3" fmla="*/ 1260634 h 1260633"/>
                </a:gdLst>
                <a:ahLst/>
                <a:cxnLst>
                  <a:cxn ang="0">
                    <a:pos x="connsiteX0" y="connsiteY0"/>
                  </a:cxn>
                  <a:cxn ang="0">
                    <a:pos x="connsiteX1" y="connsiteY1"/>
                  </a:cxn>
                  <a:cxn ang="0">
                    <a:pos x="connsiteX2" y="connsiteY2"/>
                  </a:cxn>
                  <a:cxn ang="0">
                    <a:pos x="connsiteX3" y="connsiteY3"/>
                  </a:cxn>
                </a:cxnLst>
                <a:rect l="l" t="t" r="r" b="b"/>
                <a:pathLst>
                  <a:path w="28575" h="1260633">
                    <a:moveTo>
                      <a:pt x="0" y="0"/>
                    </a:moveTo>
                    <a:lnTo>
                      <a:pt x="28575" y="0"/>
                    </a:lnTo>
                    <a:lnTo>
                      <a:pt x="28575" y="1260634"/>
                    </a:lnTo>
                    <a:lnTo>
                      <a:pt x="0" y="1260634"/>
                    </a:lnTo>
                    <a:close/>
                  </a:path>
                </a:pathLst>
              </a:custGeom>
              <a:solidFill>
                <a:schemeClr val="bg1"/>
              </a:solidFill>
              <a:ln w="9525" cap="flat">
                <a:noFill/>
                <a:prstDash val="solid"/>
                <a:miter/>
              </a:ln>
            </p:spPr>
            <p:txBody>
              <a:bodyPr rtlCol="0" anchor="ctr"/>
              <a:lstStyle/>
              <a:p>
                <a:endParaRPr lang="en-US" dirty="0">
                  <a:solidFill>
                    <a:schemeClr val="bg1"/>
                  </a:solidFill>
                </a:endParaRPr>
              </a:p>
            </p:txBody>
          </p:sp>
          <p:sp>
            <p:nvSpPr>
              <p:cNvPr id="36" name="Freeform: Shape 35">
                <a:extLst>
                  <a:ext uri="{FF2B5EF4-FFF2-40B4-BE49-F238E27FC236}">
                    <a16:creationId xmlns:a16="http://schemas.microsoft.com/office/drawing/2014/main" xmlns="" id="{7551BCAC-66F0-44B7-BA16-CB6DB6495DD8}"/>
                  </a:ext>
                </a:extLst>
              </p:cNvPr>
              <p:cNvSpPr/>
              <p:nvPr/>
            </p:nvSpPr>
            <p:spPr>
              <a:xfrm>
                <a:off x="7537229" y="2992631"/>
                <a:ext cx="33965" cy="1498401"/>
              </a:xfrm>
              <a:custGeom>
                <a:avLst/>
                <a:gdLst>
                  <a:gd name="connsiteX0" fmla="*/ 0 w 28575"/>
                  <a:gd name="connsiteY0" fmla="*/ 0 h 1260633"/>
                  <a:gd name="connsiteX1" fmla="*/ 28575 w 28575"/>
                  <a:gd name="connsiteY1" fmla="*/ 0 h 1260633"/>
                  <a:gd name="connsiteX2" fmla="*/ 28575 w 28575"/>
                  <a:gd name="connsiteY2" fmla="*/ 1260634 h 1260633"/>
                  <a:gd name="connsiteX3" fmla="*/ 0 w 28575"/>
                  <a:gd name="connsiteY3" fmla="*/ 1260634 h 1260633"/>
                </a:gdLst>
                <a:ahLst/>
                <a:cxnLst>
                  <a:cxn ang="0">
                    <a:pos x="connsiteX0" y="connsiteY0"/>
                  </a:cxn>
                  <a:cxn ang="0">
                    <a:pos x="connsiteX1" y="connsiteY1"/>
                  </a:cxn>
                  <a:cxn ang="0">
                    <a:pos x="connsiteX2" y="connsiteY2"/>
                  </a:cxn>
                  <a:cxn ang="0">
                    <a:pos x="connsiteX3" y="connsiteY3"/>
                  </a:cxn>
                </a:cxnLst>
                <a:rect l="l" t="t" r="r" b="b"/>
                <a:pathLst>
                  <a:path w="28575" h="1260633">
                    <a:moveTo>
                      <a:pt x="0" y="0"/>
                    </a:moveTo>
                    <a:lnTo>
                      <a:pt x="28575" y="0"/>
                    </a:lnTo>
                    <a:lnTo>
                      <a:pt x="28575" y="1260634"/>
                    </a:lnTo>
                    <a:lnTo>
                      <a:pt x="0" y="1260634"/>
                    </a:lnTo>
                    <a:close/>
                  </a:path>
                </a:pathLst>
              </a:custGeom>
              <a:solidFill>
                <a:schemeClr val="bg1"/>
              </a:solid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xmlns="" id="{884D61D7-6AC9-49CF-B70C-17BA10B2174D}"/>
                  </a:ext>
                </a:extLst>
              </p:cNvPr>
              <p:cNvSpPr/>
              <p:nvPr/>
            </p:nvSpPr>
            <p:spPr>
              <a:xfrm>
                <a:off x="6002089" y="3533777"/>
                <a:ext cx="33965" cy="1498401"/>
              </a:xfrm>
              <a:custGeom>
                <a:avLst/>
                <a:gdLst>
                  <a:gd name="connsiteX0" fmla="*/ 0 w 28575"/>
                  <a:gd name="connsiteY0" fmla="*/ 0 h 1260633"/>
                  <a:gd name="connsiteX1" fmla="*/ 28575 w 28575"/>
                  <a:gd name="connsiteY1" fmla="*/ 0 h 1260633"/>
                  <a:gd name="connsiteX2" fmla="*/ 28575 w 28575"/>
                  <a:gd name="connsiteY2" fmla="*/ 1260634 h 1260633"/>
                  <a:gd name="connsiteX3" fmla="*/ 0 w 28575"/>
                  <a:gd name="connsiteY3" fmla="*/ 1260634 h 1260633"/>
                </a:gdLst>
                <a:ahLst/>
                <a:cxnLst>
                  <a:cxn ang="0">
                    <a:pos x="connsiteX0" y="connsiteY0"/>
                  </a:cxn>
                  <a:cxn ang="0">
                    <a:pos x="connsiteX1" y="connsiteY1"/>
                  </a:cxn>
                  <a:cxn ang="0">
                    <a:pos x="connsiteX2" y="connsiteY2"/>
                  </a:cxn>
                  <a:cxn ang="0">
                    <a:pos x="connsiteX3" y="connsiteY3"/>
                  </a:cxn>
                </a:cxnLst>
                <a:rect l="l" t="t" r="r" b="b"/>
                <a:pathLst>
                  <a:path w="28575" h="1260633">
                    <a:moveTo>
                      <a:pt x="0" y="0"/>
                    </a:moveTo>
                    <a:lnTo>
                      <a:pt x="28575" y="0"/>
                    </a:lnTo>
                    <a:lnTo>
                      <a:pt x="28575" y="1260634"/>
                    </a:lnTo>
                    <a:lnTo>
                      <a:pt x="0" y="1260634"/>
                    </a:lnTo>
                    <a:close/>
                  </a:path>
                </a:pathLst>
              </a:custGeom>
              <a:solidFill>
                <a:schemeClr val="bg1"/>
              </a:solid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xmlns="" id="{4AAB7E1B-90CB-4BF0-AA50-55FDB1F45B8B}"/>
                  </a:ext>
                </a:extLst>
              </p:cNvPr>
              <p:cNvSpPr/>
              <p:nvPr/>
            </p:nvSpPr>
            <p:spPr>
              <a:xfrm>
                <a:off x="9072374" y="3533777"/>
                <a:ext cx="33965" cy="1498401"/>
              </a:xfrm>
              <a:custGeom>
                <a:avLst/>
                <a:gdLst>
                  <a:gd name="connsiteX0" fmla="*/ 0 w 28575"/>
                  <a:gd name="connsiteY0" fmla="*/ 0 h 1260633"/>
                  <a:gd name="connsiteX1" fmla="*/ 28575 w 28575"/>
                  <a:gd name="connsiteY1" fmla="*/ 0 h 1260633"/>
                  <a:gd name="connsiteX2" fmla="*/ 28575 w 28575"/>
                  <a:gd name="connsiteY2" fmla="*/ 1260634 h 1260633"/>
                  <a:gd name="connsiteX3" fmla="*/ 0 w 28575"/>
                  <a:gd name="connsiteY3" fmla="*/ 1260634 h 1260633"/>
                </a:gdLst>
                <a:ahLst/>
                <a:cxnLst>
                  <a:cxn ang="0">
                    <a:pos x="connsiteX0" y="connsiteY0"/>
                  </a:cxn>
                  <a:cxn ang="0">
                    <a:pos x="connsiteX1" y="connsiteY1"/>
                  </a:cxn>
                  <a:cxn ang="0">
                    <a:pos x="connsiteX2" y="connsiteY2"/>
                  </a:cxn>
                  <a:cxn ang="0">
                    <a:pos x="connsiteX3" y="connsiteY3"/>
                  </a:cxn>
                </a:cxnLst>
                <a:rect l="l" t="t" r="r" b="b"/>
                <a:pathLst>
                  <a:path w="28575" h="1260633">
                    <a:moveTo>
                      <a:pt x="0" y="0"/>
                    </a:moveTo>
                    <a:lnTo>
                      <a:pt x="28575" y="0"/>
                    </a:lnTo>
                    <a:lnTo>
                      <a:pt x="28575" y="1260634"/>
                    </a:lnTo>
                    <a:lnTo>
                      <a:pt x="0" y="1260634"/>
                    </a:lnTo>
                    <a:close/>
                  </a:path>
                </a:pathLst>
              </a:custGeom>
              <a:solidFill>
                <a:schemeClr val="bg1"/>
              </a:solidFill>
              <a:ln w="9525" cap="flat">
                <a:noFill/>
                <a:prstDash val="solid"/>
                <a:miter/>
              </a:ln>
            </p:spPr>
            <p:txBody>
              <a:bodyPr rtlCol="0" anchor="ctr"/>
              <a:lstStyle/>
              <a:p>
                <a:endParaRPr lang="en-US" dirty="0"/>
              </a:p>
            </p:txBody>
          </p:sp>
        </p:grpSp>
        <p:sp>
          <p:nvSpPr>
            <p:cNvPr id="4" name="Freeform: Shape 3">
              <a:extLst>
                <a:ext uri="{FF2B5EF4-FFF2-40B4-BE49-F238E27FC236}">
                  <a16:creationId xmlns:a16="http://schemas.microsoft.com/office/drawing/2014/main" xmlns="" id="{39A3751B-7A55-4515-8135-FB86B75E1C0E}"/>
                </a:ext>
              </a:extLst>
            </p:cNvPr>
            <p:cNvSpPr/>
            <p:nvPr/>
          </p:nvSpPr>
          <p:spPr>
            <a:xfrm>
              <a:off x="8236876" y="2681289"/>
              <a:ext cx="1704962" cy="1331115"/>
            </a:xfrm>
            <a:custGeom>
              <a:avLst/>
              <a:gdLst>
                <a:gd name="connsiteX0" fmla="*/ 1434417 w 1434417"/>
                <a:gd name="connsiteY0" fmla="*/ 1119892 h 1119892"/>
                <a:gd name="connsiteX1" fmla="*/ 1291542 w 1434417"/>
                <a:gd name="connsiteY1" fmla="*/ 1119892 h 1119892"/>
                <a:gd name="connsiteX2" fmla="*/ 1291542 w 1434417"/>
                <a:gd name="connsiteY2" fmla="*/ 717214 h 1119892"/>
                <a:gd name="connsiteX3" fmla="*/ 717213 w 1434417"/>
                <a:gd name="connsiteY3" fmla="*/ 142875 h 1119892"/>
                <a:gd name="connsiteX4" fmla="*/ 142875 w 1434417"/>
                <a:gd name="connsiteY4" fmla="*/ 717214 h 1119892"/>
                <a:gd name="connsiteX5" fmla="*/ 142875 w 1434417"/>
                <a:gd name="connsiteY5" fmla="*/ 1119892 h 1119892"/>
                <a:gd name="connsiteX6" fmla="*/ 0 w 1434417"/>
                <a:gd name="connsiteY6" fmla="*/ 1119892 h 1119892"/>
                <a:gd name="connsiteX7" fmla="*/ 0 w 1434417"/>
                <a:gd name="connsiteY7" fmla="*/ 717214 h 1119892"/>
                <a:gd name="connsiteX8" fmla="*/ 717213 w 1434417"/>
                <a:gd name="connsiteY8" fmla="*/ 0 h 1119892"/>
                <a:gd name="connsiteX9" fmla="*/ 1434417 w 1434417"/>
                <a:gd name="connsiteY9" fmla="*/ 717214 h 1119892"/>
                <a:gd name="connsiteX10" fmla="*/ 1434417 w 1434417"/>
                <a:gd name="connsiteY10" fmla="*/ 1119892 h 111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417" h="1119892">
                  <a:moveTo>
                    <a:pt x="1434417" y="1119892"/>
                  </a:moveTo>
                  <a:lnTo>
                    <a:pt x="1291542" y="1119892"/>
                  </a:lnTo>
                  <a:lnTo>
                    <a:pt x="1291542" y="717214"/>
                  </a:lnTo>
                  <a:cubicBezTo>
                    <a:pt x="1291542" y="400517"/>
                    <a:pt x="1033900" y="142875"/>
                    <a:pt x="717213" y="142875"/>
                  </a:cubicBezTo>
                  <a:cubicBezTo>
                    <a:pt x="400526" y="142875"/>
                    <a:pt x="142875" y="400517"/>
                    <a:pt x="142875" y="717214"/>
                  </a:cubicBezTo>
                  <a:lnTo>
                    <a:pt x="142875" y="1119892"/>
                  </a:lnTo>
                  <a:lnTo>
                    <a:pt x="0" y="1119892"/>
                  </a:lnTo>
                  <a:lnTo>
                    <a:pt x="0" y="717214"/>
                  </a:lnTo>
                  <a:cubicBezTo>
                    <a:pt x="0" y="321735"/>
                    <a:pt x="321736" y="0"/>
                    <a:pt x="717213" y="0"/>
                  </a:cubicBezTo>
                  <a:cubicBezTo>
                    <a:pt x="1112682" y="0"/>
                    <a:pt x="1434417" y="321735"/>
                    <a:pt x="1434417" y="717214"/>
                  </a:cubicBezTo>
                  <a:lnTo>
                    <a:pt x="1434417" y="1119892"/>
                  </a:lnTo>
                  <a:close/>
                </a:path>
              </a:pathLst>
            </a:custGeom>
            <a:gradFill>
              <a:gsLst>
                <a:gs pos="0">
                  <a:schemeClr val="accent2"/>
                </a:gs>
                <a:gs pos="100000">
                  <a:schemeClr val="accent2">
                    <a:lumMod val="75000"/>
                  </a:schemeClr>
                </a:gs>
              </a:gsLst>
              <a:lin ang="10800000" scaled="1"/>
            </a:gra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xmlns="" id="{3A8705E0-DF40-4C2A-A39E-A0B7236470C2}"/>
                </a:ext>
              </a:extLst>
            </p:cNvPr>
            <p:cNvSpPr/>
            <p:nvPr/>
          </p:nvSpPr>
          <p:spPr>
            <a:xfrm>
              <a:off x="6701724" y="4012404"/>
              <a:ext cx="1704973" cy="1331115"/>
            </a:xfrm>
            <a:custGeom>
              <a:avLst/>
              <a:gdLst>
                <a:gd name="connsiteX0" fmla="*/ 717213 w 1434426"/>
                <a:gd name="connsiteY0" fmla="*/ 1119892 h 1119892"/>
                <a:gd name="connsiteX1" fmla="*/ 0 w 1434426"/>
                <a:gd name="connsiteY1" fmla="*/ 402679 h 1119892"/>
                <a:gd name="connsiteX2" fmla="*/ 0 w 1434426"/>
                <a:gd name="connsiteY2" fmla="*/ 0 h 1119892"/>
                <a:gd name="connsiteX3" fmla="*/ 142875 w 1434426"/>
                <a:gd name="connsiteY3" fmla="*/ 0 h 1119892"/>
                <a:gd name="connsiteX4" fmla="*/ 142875 w 1434426"/>
                <a:gd name="connsiteY4" fmla="*/ 402679 h 1119892"/>
                <a:gd name="connsiteX5" fmla="*/ 717213 w 1434426"/>
                <a:gd name="connsiteY5" fmla="*/ 977017 h 1119892"/>
                <a:gd name="connsiteX6" fmla="*/ 1291552 w 1434426"/>
                <a:gd name="connsiteY6" fmla="*/ 402679 h 1119892"/>
                <a:gd name="connsiteX7" fmla="*/ 1291552 w 1434426"/>
                <a:gd name="connsiteY7" fmla="*/ 0 h 1119892"/>
                <a:gd name="connsiteX8" fmla="*/ 1434427 w 1434426"/>
                <a:gd name="connsiteY8" fmla="*/ 0 h 1119892"/>
                <a:gd name="connsiteX9" fmla="*/ 1434427 w 1434426"/>
                <a:gd name="connsiteY9" fmla="*/ 402679 h 1119892"/>
                <a:gd name="connsiteX10" fmla="*/ 717213 w 1434426"/>
                <a:gd name="connsiteY10" fmla="*/ 1119892 h 111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426" h="1119892">
                  <a:moveTo>
                    <a:pt x="717213" y="1119892"/>
                  </a:moveTo>
                  <a:cubicBezTo>
                    <a:pt x="321736" y="1119892"/>
                    <a:pt x="0" y="798157"/>
                    <a:pt x="0" y="402679"/>
                  </a:cubicBezTo>
                  <a:lnTo>
                    <a:pt x="0" y="0"/>
                  </a:lnTo>
                  <a:lnTo>
                    <a:pt x="142875" y="0"/>
                  </a:lnTo>
                  <a:lnTo>
                    <a:pt x="142875" y="402679"/>
                  </a:lnTo>
                  <a:cubicBezTo>
                    <a:pt x="142875" y="719376"/>
                    <a:pt x="400526" y="977017"/>
                    <a:pt x="717213" y="977017"/>
                  </a:cubicBezTo>
                  <a:cubicBezTo>
                    <a:pt x="1033901" y="977017"/>
                    <a:pt x="1291552" y="719376"/>
                    <a:pt x="1291552" y="402679"/>
                  </a:cubicBezTo>
                  <a:lnTo>
                    <a:pt x="1291552" y="0"/>
                  </a:lnTo>
                  <a:lnTo>
                    <a:pt x="1434427" y="0"/>
                  </a:lnTo>
                  <a:lnTo>
                    <a:pt x="1434427" y="402679"/>
                  </a:lnTo>
                  <a:cubicBezTo>
                    <a:pt x="1434427" y="798148"/>
                    <a:pt x="1112691" y="1119892"/>
                    <a:pt x="717213" y="1119892"/>
                  </a:cubicBezTo>
                  <a:close/>
                </a:path>
              </a:pathLst>
            </a:custGeom>
            <a:gradFill>
              <a:gsLst>
                <a:gs pos="0">
                  <a:schemeClr val="accent2"/>
                </a:gs>
                <a:gs pos="100000">
                  <a:schemeClr val="accent2">
                    <a:lumMod val="75000"/>
                  </a:schemeClr>
                </a:gs>
              </a:gsLst>
              <a:lin ang="10800000" scaled="1"/>
            </a:gra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xmlns="" id="{44C8186A-7734-4BFD-8A5D-A93D1BAD53B5}"/>
                </a:ext>
              </a:extLst>
            </p:cNvPr>
            <p:cNvSpPr/>
            <p:nvPr/>
          </p:nvSpPr>
          <p:spPr>
            <a:xfrm>
              <a:off x="5166584" y="2681289"/>
              <a:ext cx="1704962" cy="1331115"/>
            </a:xfrm>
            <a:custGeom>
              <a:avLst/>
              <a:gdLst>
                <a:gd name="connsiteX0" fmla="*/ 1434417 w 1434417"/>
                <a:gd name="connsiteY0" fmla="*/ 1119892 h 1119892"/>
                <a:gd name="connsiteX1" fmla="*/ 1291542 w 1434417"/>
                <a:gd name="connsiteY1" fmla="*/ 1119892 h 1119892"/>
                <a:gd name="connsiteX2" fmla="*/ 1291542 w 1434417"/>
                <a:gd name="connsiteY2" fmla="*/ 717214 h 1119892"/>
                <a:gd name="connsiteX3" fmla="*/ 717204 w 1434417"/>
                <a:gd name="connsiteY3" fmla="*/ 142875 h 1119892"/>
                <a:gd name="connsiteX4" fmla="*/ 142875 w 1434417"/>
                <a:gd name="connsiteY4" fmla="*/ 717214 h 1119892"/>
                <a:gd name="connsiteX5" fmla="*/ 142875 w 1434417"/>
                <a:gd name="connsiteY5" fmla="*/ 1119892 h 1119892"/>
                <a:gd name="connsiteX6" fmla="*/ 0 w 1434417"/>
                <a:gd name="connsiteY6" fmla="*/ 1119892 h 1119892"/>
                <a:gd name="connsiteX7" fmla="*/ 0 w 1434417"/>
                <a:gd name="connsiteY7" fmla="*/ 717214 h 1119892"/>
                <a:gd name="connsiteX8" fmla="*/ 717204 w 1434417"/>
                <a:gd name="connsiteY8" fmla="*/ 0 h 1119892"/>
                <a:gd name="connsiteX9" fmla="*/ 1434417 w 1434417"/>
                <a:gd name="connsiteY9" fmla="*/ 717214 h 1119892"/>
                <a:gd name="connsiteX10" fmla="*/ 1434417 w 1434417"/>
                <a:gd name="connsiteY10" fmla="*/ 1119892 h 111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417" h="1119892">
                  <a:moveTo>
                    <a:pt x="1434417" y="1119892"/>
                  </a:moveTo>
                  <a:lnTo>
                    <a:pt x="1291542" y="1119892"/>
                  </a:lnTo>
                  <a:lnTo>
                    <a:pt x="1291542" y="717214"/>
                  </a:lnTo>
                  <a:cubicBezTo>
                    <a:pt x="1291542" y="400517"/>
                    <a:pt x="1033891" y="142875"/>
                    <a:pt x="717204" y="142875"/>
                  </a:cubicBezTo>
                  <a:cubicBezTo>
                    <a:pt x="400517" y="142875"/>
                    <a:pt x="142875" y="400517"/>
                    <a:pt x="142875" y="717214"/>
                  </a:cubicBezTo>
                  <a:lnTo>
                    <a:pt x="142875" y="1119892"/>
                  </a:lnTo>
                  <a:lnTo>
                    <a:pt x="0" y="1119892"/>
                  </a:lnTo>
                  <a:lnTo>
                    <a:pt x="0" y="717214"/>
                  </a:lnTo>
                  <a:cubicBezTo>
                    <a:pt x="0" y="321735"/>
                    <a:pt x="321735" y="0"/>
                    <a:pt x="717204" y="0"/>
                  </a:cubicBezTo>
                  <a:cubicBezTo>
                    <a:pt x="1112682" y="0"/>
                    <a:pt x="1434417" y="321735"/>
                    <a:pt x="1434417" y="717214"/>
                  </a:cubicBezTo>
                  <a:lnTo>
                    <a:pt x="1434417" y="1119892"/>
                  </a:lnTo>
                  <a:close/>
                </a:path>
              </a:pathLst>
            </a:custGeom>
            <a:gradFill>
              <a:gsLst>
                <a:gs pos="0">
                  <a:schemeClr val="accent2"/>
                </a:gs>
                <a:gs pos="100000">
                  <a:schemeClr val="accent2">
                    <a:lumMod val="75000"/>
                  </a:schemeClr>
                </a:gs>
              </a:gsLst>
              <a:lin ang="10800000" scaled="1"/>
            </a:gra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xmlns="" id="{F610FA9A-ECEB-4029-8CBD-FF59EE90A4F9}"/>
                </a:ext>
              </a:extLst>
            </p:cNvPr>
            <p:cNvSpPr/>
            <p:nvPr/>
          </p:nvSpPr>
          <p:spPr>
            <a:xfrm>
              <a:off x="3631444" y="4012404"/>
              <a:ext cx="1704973" cy="1331115"/>
            </a:xfrm>
            <a:custGeom>
              <a:avLst/>
              <a:gdLst>
                <a:gd name="connsiteX0" fmla="*/ 717214 w 1434426"/>
                <a:gd name="connsiteY0" fmla="*/ 1119892 h 1119892"/>
                <a:gd name="connsiteX1" fmla="*/ 0 w 1434426"/>
                <a:gd name="connsiteY1" fmla="*/ 402679 h 1119892"/>
                <a:gd name="connsiteX2" fmla="*/ 0 w 1434426"/>
                <a:gd name="connsiteY2" fmla="*/ 0 h 1119892"/>
                <a:gd name="connsiteX3" fmla="*/ 142875 w 1434426"/>
                <a:gd name="connsiteY3" fmla="*/ 0 h 1119892"/>
                <a:gd name="connsiteX4" fmla="*/ 142875 w 1434426"/>
                <a:gd name="connsiteY4" fmla="*/ 402679 h 1119892"/>
                <a:gd name="connsiteX5" fmla="*/ 717214 w 1434426"/>
                <a:gd name="connsiteY5" fmla="*/ 977017 h 1119892"/>
                <a:gd name="connsiteX6" fmla="*/ 1291552 w 1434426"/>
                <a:gd name="connsiteY6" fmla="*/ 402679 h 1119892"/>
                <a:gd name="connsiteX7" fmla="*/ 1291552 w 1434426"/>
                <a:gd name="connsiteY7" fmla="*/ 0 h 1119892"/>
                <a:gd name="connsiteX8" fmla="*/ 1434427 w 1434426"/>
                <a:gd name="connsiteY8" fmla="*/ 0 h 1119892"/>
                <a:gd name="connsiteX9" fmla="*/ 1434427 w 1434426"/>
                <a:gd name="connsiteY9" fmla="*/ 402679 h 1119892"/>
                <a:gd name="connsiteX10" fmla="*/ 717214 w 1434426"/>
                <a:gd name="connsiteY10" fmla="*/ 1119892 h 111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426" h="1119892">
                  <a:moveTo>
                    <a:pt x="717214" y="1119892"/>
                  </a:moveTo>
                  <a:cubicBezTo>
                    <a:pt x="321735" y="1119892"/>
                    <a:pt x="0" y="798157"/>
                    <a:pt x="0" y="402679"/>
                  </a:cubicBezTo>
                  <a:lnTo>
                    <a:pt x="0" y="0"/>
                  </a:lnTo>
                  <a:lnTo>
                    <a:pt x="142875" y="0"/>
                  </a:lnTo>
                  <a:lnTo>
                    <a:pt x="142875" y="402679"/>
                  </a:lnTo>
                  <a:cubicBezTo>
                    <a:pt x="142875" y="719376"/>
                    <a:pt x="400526" y="977017"/>
                    <a:pt x="717214" y="977017"/>
                  </a:cubicBezTo>
                  <a:cubicBezTo>
                    <a:pt x="1033901" y="977017"/>
                    <a:pt x="1291552" y="719376"/>
                    <a:pt x="1291552" y="402679"/>
                  </a:cubicBezTo>
                  <a:lnTo>
                    <a:pt x="1291552" y="0"/>
                  </a:lnTo>
                  <a:lnTo>
                    <a:pt x="1434427" y="0"/>
                  </a:lnTo>
                  <a:lnTo>
                    <a:pt x="1434427" y="402679"/>
                  </a:lnTo>
                  <a:cubicBezTo>
                    <a:pt x="1434427" y="798148"/>
                    <a:pt x="1112682" y="1119892"/>
                    <a:pt x="717214" y="1119892"/>
                  </a:cubicBezTo>
                  <a:close/>
                </a:path>
              </a:pathLst>
            </a:custGeom>
            <a:gradFill>
              <a:gsLst>
                <a:gs pos="0">
                  <a:schemeClr val="accent2"/>
                </a:gs>
                <a:gs pos="100000">
                  <a:schemeClr val="accent2">
                    <a:lumMod val="75000"/>
                  </a:schemeClr>
                </a:gs>
              </a:gsLst>
              <a:lin ang="10800000" scaled="1"/>
            </a:gra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xmlns="" id="{56733C5F-D8C2-4217-AE3E-B924B2A87FBD}"/>
                </a:ext>
              </a:extLst>
            </p:cNvPr>
            <p:cNvSpPr/>
            <p:nvPr/>
          </p:nvSpPr>
          <p:spPr>
            <a:xfrm>
              <a:off x="2096293" y="2681289"/>
              <a:ext cx="1704973" cy="1331115"/>
            </a:xfrm>
            <a:custGeom>
              <a:avLst/>
              <a:gdLst>
                <a:gd name="connsiteX0" fmla="*/ 1434427 w 1434426"/>
                <a:gd name="connsiteY0" fmla="*/ 1119892 h 1119892"/>
                <a:gd name="connsiteX1" fmla="*/ 1291552 w 1434426"/>
                <a:gd name="connsiteY1" fmla="*/ 1119892 h 1119892"/>
                <a:gd name="connsiteX2" fmla="*/ 1291552 w 1434426"/>
                <a:gd name="connsiteY2" fmla="*/ 717214 h 1119892"/>
                <a:gd name="connsiteX3" fmla="*/ 717213 w 1434426"/>
                <a:gd name="connsiteY3" fmla="*/ 142875 h 1119892"/>
                <a:gd name="connsiteX4" fmla="*/ 142875 w 1434426"/>
                <a:gd name="connsiteY4" fmla="*/ 717214 h 1119892"/>
                <a:gd name="connsiteX5" fmla="*/ 142875 w 1434426"/>
                <a:gd name="connsiteY5" fmla="*/ 1119892 h 1119892"/>
                <a:gd name="connsiteX6" fmla="*/ 0 w 1434426"/>
                <a:gd name="connsiteY6" fmla="*/ 1119892 h 1119892"/>
                <a:gd name="connsiteX7" fmla="*/ 0 w 1434426"/>
                <a:gd name="connsiteY7" fmla="*/ 717214 h 1119892"/>
                <a:gd name="connsiteX8" fmla="*/ 717213 w 1434426"/>
                <a:gd name="connsiteY8" fmla="*/ 0 h 1119892"/>
                <a:gd name="connsiteX9" fmla="*/ 1434427 w 1434426"/>
                <a:gd name="connsiteY9" fmla="*/ 717214 h 1119892"/>
                <a:gd name="connsiteX10" fmla="*/ 1434427 w 1434426"/>
                <a:gd name="connsiteY10" fmla="*/ 1119892 h 111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426" h="1119892">
                  <a:moveTo>
                    <a:pt x="1434427" y="1119892"/>
                  </a:moveTo>
                  <a:lnTo>
                    <a:pt x="1291552" y="1119892"/>
                  </a:lnTo>
                  <a:lnTo>
                    <a:pt x="1291552" y="717214"/>
                  </a:lnTo>
                  <a:cubicBezTo>
                    <a:pt x="1291552" y="400517"/>
                    <a:pt x="1033901" y="142875"/>
                    <a:pt x="717213" y="142875"/>
                  </a:cubicBezTo>
                  <a:cubicBezTo>
                    <a:pt x="400526" y="142875"/>
                    <a:pt x="142875" y="400517"/>
                    <a:pt x="142875" y="717214"/>
                  </a:cubicBezTo>
                  <a:lnTo>
                    <a:pt x="142875" y="1119892"/>
                  </a:lnTo>
                  <a:lnTo>
                    <a:pt x="0" y="1119892"/>
                  </a:lnTo>
                  <a:lnTo>
                    <a:pt x="0" y="717214"/>
                  </a:lnTo>
                  <a:cubicBezTo>
                    <a:pt x="0" y="321735"/>
                    <a:pt x="321735" y="0"/>
                    <a:pt x="717213" y="0"/>
                  </a:cubicBezTo>
                  <a:cubicBezTo>
                    <a:pt x="1112692" y="0"/>
                    <a:pt x="1434427" y="321735"/>
                    <a:pt x="1434427" y="717214"/>
                  </a:cubicBezTo>
                  <a:lnTo>
                    <a:pt x="1434427" y="1119892"/>
                  </a:lnTo>
                  <a:close/>
                </a:path>
              </a:pathLst>
            </a:custGeom>
            <a:gradFill>
              <a:gsLst>
                <a:gs pos="0">
                  <a:schemeClr val="accent2"/>
                </a:gs>
                <a:gs pos="100000">
                  <a:schemeClr val="accent2">
                    <a:lumMod val="75000"/>
                  </a:schemeClr>
                </a:gs>
              </a:gsLst>
              <a:lin ang="10800000" scaled="1"/>
            </a:gradFill>
            <a:ln w="9525" cap="flat">
              <a:noFill/>
              <a:prstDash val="solid"/>
              <a:miter/>
            </a:ln>
          </p:spPr>
          <p:txBody>
            <a:bodyPr rtlCol="0" anchor="ctr"/>
            <a:lstStyle/>
            <a:p>
              <a:endParaRPr lang="en-US" dirty="0"/>
            </a:p>
          </p:txBody>
        </p:sp>
        <p:grpSp>
          <p:nvGrpSpPr>
            <p:cNvPr id="9" name="Graphic 2">
              <a:extLst>
                <a:ext uri="{FF2B5EF4-FFF2-40B4-BE49-F238E27FC236}">
                  <a16:creationId xmlns:a16="http://schemas.microsoft.com/office/drawing/2014/main" xmlns="" id="{F1905F4A-CE81-4C67-BAAB-FA58BDB332A8}"/>
                </a:ext>
              </a:extLst>
            </p:cNvPr>
            <p:cNvGrpSpPr/>
            <p:nvPr/>
          </p:nvGrpSpPr>
          <p:grpSpPr>
            <a:xfrm>
              <a:off x="3477585" y="3773634"/>
              <a:ext cx="477541" cy="477541"/>
              <a:chOff x="3957275" y="3610431"/>
              <a:chExt cx="401764" cy="401764"/>
            </a:xfrm>
            <a:solidFill>
              <a:schemeClr val="accent1"/>
            </a:solidFill>
          </p:grpSpPr>
          <p:sp>
            <p:nvSpPr>
              <p:cNvPr id="32" name="Freeform: Shape 31">
                <a:extLst>
                  <a:ext uri="{FF2B5EF4-FFF2-40B4-BE49-F238E27FC236}">
                    <a16:creationId xmlns:a16="http://schemas.microsoft.com/office/drawing/2014/main" xmlns="" id="{9E320470-8BF9-4F54-BEC3-662BEAD8D8EE}"/>
                  </a:ext>
                </a:extLst>
              </p:cNvPr>
              <p:cNvSpPr/>
              <p:nvPr/>
            </p:nvSpPr>
            <p:spPr>
              <a:xfrm>
                <a:off x="4028713" y="3681869"/>
                <a:ext cx="258889" cy="258889"/>
              </a:xfrm>
              <a:custGeom>
                <a:avLst/>
                <a:gdLst>
                  <a:gd name="connsiteX0" fmla="*/ 258889 w 258889"/>
                  <a:gd name="connsiteY0" fmla="*/ 129445 h 258889"/>
                  <a:gd name="connsiteX1" fmla="*/ 129445 w 258889"/>
                  <a:gd name="connsiteY1" fmla="*/ 258889 h 258889"/>
                  <a:gd name="connsiteX2" fmla="*/ 0 w 258889"/>
                  <a:gd name="connsiteY2" fmla="*/ 129445 h 258889"/>
                  <a:gd name="connsiteX3" fmla="*/ 129445 w 258889"/>
                  <a:gd name="connsiteY3" fmla="*/ 0 h 258889"/>
                  <a:gd name="connsiteX4" fmla="*/ 258889 w 258889"/>
                  <a:gd name="connsiteY4" fmla="*/ 129445 h 25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889" h="258889">
                    <a:moveTo>
                      <a:pt x="258889" y="129445"/>
                    </a:moveTo>
                    <a:cubicBezTo>
                      <a:pt x="258889" y="200935"/>
                      <a:pt x="200935" y="258889"/>
                      <a:pt x="129445" y="258889"/>
                    </a:cubicBezTo>
                    <a:cubicBezTo>
                      <a:pt x="57954" y="258889"/>
                      <a:pt x="0" y="200935"/>
                      <a:pt x="0" y="129445"/>
                    </a:cubicBezTo>
                    <a:cubicBezTo>
                      <a:pt x="0" y="57954"/>
                      <a:pt x="57955" y="0"/>
                      <a:pt x="129445" y="0"/>
                    </a:cubicBezTo>
                    <a:cubicBezTo>
                      <a:pt x="200935" y="0"/>
                      <a:pt x="258889" y="57954"/>
                      <a:pt x="258889" y="129445"/>
                    </a:cubicBezTo>
                    <a:close/>
                  </a:path>
                </a:pathLst>
              </a:custGeom>
              <a:solidFill>
                <a:schemeClr val="accent1"/>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xmlns="" id="{A073D1F9-88D2-4086-BBB6-1583FF040A46}"/>
                  </a:ext>
                </a:extLst>
              </p:cNvPr>
              <p:cNvSpPr/>
              <p:nvPr/>
            </p:nvSpPr>
            <p:spPr>
              <a:xfrm>
                <a:off x="3957275" y="3610431"/>
                <a:ext cx="401764" cy="401764"/>
              </a:xfrm>
              <a:custGeom>
                <a:avLst/>
                <a:gdLst>
                  <a:gd name="connsiteX0" fmla="*/ 200882 w 401764"/>
                  <a:gd name="connsiteY0" fmla="*/ 401764 h 401764"/>
                  <a:gd name="connsiteX1" fmla="*/ 0 w 401764"/>
                  <a:gd name="connsiteY1" fmla="*/ 200882 h 401764"/>
                  <a:gd name="connsiteX2" fmla="*/ 200882 w 401764"/>
                  <a:gd name="connsiteY2" fmla="*/ 0 h 401764"/>
                  <a:gd name="connsiteX3" fmla="*/ 401764 w 401764"/>
                  <a:gd name="connsiteY3" fmla="*/ 200882 h 401764"/>
                  <a:gd name="connsiteX4" fmla="*/ 200882 w 401764"/>
                  <a:gd name="connsiteY4" fmla="*/ 401764 h 401764"/>
                  <a:gd name="connsiteX5" fmla="*/ 200882 w 401764"/>
                  <a:gd name="connsiteY5" fmla="*/ 142875 h 401764"/>
                  <a:gd name="connsiteX6" fmla="*/ 142875 w 401764"/>
                  <a:gd name="connsiteY6" fmla="*/ 200882 h 401764"/>
                  <a:gd name="connsiteX7" fmla="*/ 200882 w 401764"/>
                  <a:gd name="connsiteY7" fmla="*/ 258889 h 401764"/>
                  <a:gd name="connsiteX8" fmla="*/ 258889 w 401764"/>
                  <a:gd name="connsiteY8" fmla="*/ 200882 h 401764"/>
                  <a:gd name="connsiteX9" fmla="*/ 200882 w 401764"/>
                  <a:gd name="connsiteY9" fmla="*/ 142875 h 40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764" h="401764">
                    <a:moveTo>
                      <a:pt x="200882" y="401764"/>
                    </a:moveTo>
                    <a:cubicBezTo>
                      <a:pt x="90116" y="401764"/>
                      <a:pt x="0" y="311648"/>
                      <a:pt x="0" y="200882"/>
                    </a:cubicBezTo>
                    <a:cubicBezTo>
                      <a:pt x="0" y="90116"/>
                      <a:pt x="90116" y="0"/>
                      <a:pt x="200882" y="0"/>
                    </a:cubicBezTo>
                    <a:cubicBezTo>
                      <a:pt x="311648" y="0"/>
                      <a:pt x="401764" y="90116"/>
                      <a:pt x="401764" y="200882"/>
                    </a:cubicBezTo>
                    <a:cubicBezTo>
                      <a:pt x="401764" y="311648"/>
                      <a:pt x="311648" y="401764"/>
                      <a:pt x="200882" y="401764"/>
                    </a:cubicBezTo>
                    <a:close/>
                    <a:moveTo>
                      <a:pt x="200882" y="142875"/>
                    </a:moveTo>
                    <a:cubicBezTo>
                      <a:pt x="168897" y="142875"/>
                      <a:pt x="142875" y="168897"/>
                      <a:pt x="142875" y="200882"/>
                    </a:cubicBezTo>
                    <a:cubicBezTo>
                      <a:pt x="142875" y="232867"/>
                      <a:pt x="168888" y="258889"/>
                      <a:pt x="200882" y="258889"/>
                    </a:cubicBezTo>
                    <a:cubicBezTo>
                      <a:pt x="232877" y="258889"/>
                      <a:pt x="258889" y="232867"/>
                      <a:pt x="258889" y="200882"/>
                    </a:cubicBezTo>
                    <a:cubicBezTo>
                      <a:pt x="258889" y="168897"/>
                      <a:pt x="232867" y="142875"/>
                      <a:pt x="200882" y="142875"/>
                    </a:cubicBezTo>
                    <a:close/>
                  </a:path>
                </a:pathLst>
              </a:custGeom>
              <a:gradFill>
                <a:gsLst>
                  <a:gs pos="0">
                    <a:schemeClr val="accent2"/>
                  </a:gs>
                  <a:gs pos="100000">
                    <a:schemeClr val="accent2">
                      <a:lumMod val="75000"/>
                    </a:schemeClr>
                  </a:gs>
                </a:gsLst>
                <a:lin ang="10800000" scaled="1"/>
              </a:gradFill>
              <a:ln w="9525" cap="flat">
                <a:noFill/>
                <a:prstDash val="solid"/>
                <a:miter/>
              </a:ln>
            </p:spPr>
            <p:txBody>
              <a:bodyPr rtlCol="0" anchor="ctr"/>
              <a:lstStyle/>
              <a:p>
                <a:endParaRPr lang="en-US" dirty="0"/>
              </a:p>
            </p:txBody>
          </p:sp>
        </p:grpSp>
        <p:grpSp>
          <p:nvGrpSpPr>
            <p:cNvPr id="10" name="Graphic 2">
              <a:extLst>
                <a:ext uri="{FF2B5EF4-FFF2-40B4-BE49-F238E27FC236}">
                  <a16:creationId xmlns:a16="http://schemas.microsoft.com/office/drawing/2014/main" xmlns="" id="{4F822152-E03F-4EE8-B741-18C2B799BB68}"/>
                </a:ext>
              </a:extLst>
            </p:cNvPr>
            <p:cNvGrpSpPr/>
            <p:nvPr/>
          </p:nvGrpSpPr>
          <p:grpSpPr>
            <a:xfrm>
              <a:off x="5012724" y="3773634"/>
              <a:ext cx="477553" cy="477541"/>
              <a:chOff x="5248817" y="3610431"/>
              <a:chExt cx="401774" cy="401764"/>
            </a:xfrm>
            <a:solidFill>
              <a:schemeClr val="accent1"/>
            </a:solidFill>
          </p:grpSpPr>
          <p:sp>
            <p:nvSpPr>
              <p:cNvPr id="30" name="Freeform: Shape 29">
                <a:extLst>
                  <a:ext uri="{FF2B5EF4-FFF2-40B4-BE49-F238E27FC236}">
                    <a16:creationId xmlns:a16="http://schemas.microsoft.com/office/drawing/2014/main" xmlns="" id="{113F79EA-641B-48FC-B5BB-215BBBFD4CD4}"/>
                  </a:ext>
                </a:extLst>
              </p:cNvPr>
              <p:cNvSpPr/>
              <p:nvPr/>
            </p:nvSpPr>
            <p:spPr>
              <a:xfrm>
                <a:off x="5320255" y="3681869"/>
                <a:ext cx="258889" cy="258889"/>
              </a:xfrm>
              <a:custGeom>
                <a:avLst/>
                <a:gdLst>
                  <a:gd name="connsiteX0" fmla="*/ 258890 w 258889"/>
                  <a:gd name="connsiteY0" fmla="*/ 129445 h 258889"/>
                  <a:gd name="connsiteX1" fmla="*/ 129445 w 258889"/>
                  <a:gd name="connsiteY1" fmla="*/ 258889 h 258889"/>
                  <a:gd name="connsiteX2" fmla="*/ 0 w 258889"/>
                  <a:gd name="connsiteY2" fmla="*/ 129445 h 258889"/>
                  <a:gd name="connsiteX3" fmla="*/ 129445 w 258889"/>
                  <a:gd name="connsiteY3" fmla="*/ 0 h 258889"/>
                  <a:gd name="connsiteX4" fmla="*/ 258890 w 258889"/>
                  <a:gd name="connsiteY4" fmla="*/ 129445 h 25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889" h="258889">
                    <a:moveTo>
                      <a:pt x="258890" y="129445"/>
                    </a:moveTo>
                    <a:cubicBezTo>
                      <a:pt x="258890" y="200935"/>
                      <a:pt x="200935" y="258889"/>
                      <a:pt x="129445" y="258889"/>
                    </a:cubicBezTo>
                    <a:cubicBezTo>
                      <a:pt x="57954" y="258889"/>
                      <a:pt x="0" y="200935"/>
                      <a:pt x="0" y="129445"/>
                    </a:cubicBezTo>
                    <a:cubicBezTo>
                      <a:pt x="0" y="57954"/>
                      <a:pt x="57954" y="0"/>
                      <a:pt x="129445" y="0"/>
                    </a:cubicBezTo>
                    <a:cubicBezTo>
                      <a:pt x="200935" y="0"/>
                      <a:pt x="258890" y="57954"/>
                      <a:pt x="258890" y="129445"/>
                    </a:cubicBezTo>
                    <a:close/>
                  </a:path>
                </a:pathLst>
              </a:custGeom>
              <a:solidFill>
                <a:schemeClr val="accent1"/>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xmlns="" id="{59B23052-5422-487B-952D-DB37ECE3530E}"/>
                  </a:ext>
                </a:extLst>
              </p:cNvPr>
              <p:cNvSpPr/>
              <p:nvPr/>
            </p:nvSpPr>
            <p:spPr>
              <a:xfrm>
                <a:off x="5248817" y="3610431"/>
                <a:ext cx="401774" cy="401764"/>
              </a:xfrm>
              <a:custGeom>
                <a:avLst/>
                <a:gdLst>
                  <a:gd name="connsiteX0" fmla="*/ 200892 w 401774"/>
                  <a:gd name="connsiteY0" fmla="*/ 401764 h 401764"/>
                  <a:gd name="connsiteX1" fmla="*/ 0 w 401774"/>
                  <a:gd name="connsiteY1" fmla="*/ 200882 h 401764"/>
                  <a:gd name="connsiteX2" fmla="*/ 200892 w 401774"/>
                  <a:gd name="connsiteY2" fmla="*/ 0 h 401764"/>
                  <a:gd name="connsiteX3" fmla="*/ 401774 w 401774"/>
                  <a:gd name="connsiteY3" fmla="*/ 200882 h 401764"/>
                  <a:gd name="connsiteX4" fmla="*/ 200892 w 401774"/>
                  <a:gd name="connsiteY4" fmla="*/ 401764 h 401764"/>
                  <a:gd name="connsiteX5" fmla="*/ 200892 w 401774"/>
                  <a:gd name="connsiteY5" fmla="*/ 142875 h 401764"/>
                  <a:gd name="connsiteX6" fmla="*/ 142875 w 401774"/>
                  <a:gd name="connsiteY6" fmla="*/ 200882 h 401764"/>
                  <a:gd name="connsiteX7" fmla="*/ 200892 w 401774"/>
                  <a:gd name="connsiteY7" fmla="*/ 258889 h 401764"/>
                  <a:gd name="connsiteX8" fmla="*/ 258899 w 401774"/>
                  <a:gd name="connsiteY8" fmla="*/ 200882 h 401764"/>
                  <a:gd name="connsiteX9" fmla="*/ 200892 w 401774"/>
                  <a:gd name="connsiteY9" fmla="*/ 142875 h 40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774" h="401764">
                    <a:moveTo>
                      <a:pt x="200892" y="401764"/>
                    </a:moveTo>
                    <a:cubicBezTo>
                      <a:pt x="90116" y="401764"/>
                      <a:pt x="0" y="311648"/>
                      <a:pt x="0" y="200882"/>
                    </a:cubicBezTo>
                    <a:cubicBezTo>
                      <a:pt x="0" y="90116"/>
                      <a:pt x="90116" y="0"/>
                      <a:pt x="200892" y="0"/>
                    </a:cubicBezTo>
                    <a:cubicBezTo>
                      <a:pt x="311658" y="0"/>
                      <a:pt x="401774" y="90116"/>
                      <a:pt x="401774" y="200882"/>
                    </a:cubicBezTo>
                    <a:cubicBezTo>
                      <a:pt x="401774" y="311648"/>
                      <a:pt x="311658" y="401764"/>
                      <a:pt x="200892" y="401764"/>
                    </a:cubicBezTo>
                    <a:close/>
                    <a:moveTo>
                      <a:pt x="200892" y="142875"/>
                    </a:moveTo>
                    <a:cubicBezTo>
                      <a:pt x="168907" y="142875"/>
                      <a:pt x="142875" y="168897"/>
                      <a:pt x="142875" y="200882"/>
                    </a:cubicBezTo>
                    <a:cubicBezTo>
                      <a:pt x="142875" y="232867"/>
                      <a:pt x="168897" y="258889"/>
                      <a:pt x="200892" y="258889"/>
                    </a:cubicBezTo>
                    <a:cubicBezTo>
                      <a:pt x="232886" y="258889"/>
                      <a:pt x="258899" y="232867"/>
                      <a:pt x="258899" y="200882"/>
                    </a:cubicBezTo>
                    <a:cubicBezTo>
                      <a:pt x="258899" y="168897"/>
                      <a:pt x="232877" y="142875"/>
                      <a:pt x="200892" y="142875"/>
                    </a:cubicBezTo>
                    <a:close/>
                  </a:path>
                </a:pathLst>
              </a:custGeom>
              <a:gradFill>
                <a:gsLst>
                  <a:gs pos="0">
                    <a:schemeClr val="accent2"/>
                  </a:gs>
                  <a:gs pos="100000">
                    <a:schemeClr val="accent2">
                      <a:lumMod val="75000"/>
                    </a:schemeClr>
                  </a:gs>
                </a:gsLst>
                <a:lin ang="10800000" scaled="1"/>
              </a:gradFill>
              <a:ln w="9525" cap="flat">
                <a:noFill/>
                <a:prstDash val="solid"/>
                <a:miter/>
              </a:ln>
            </p:spPr>
            <p:txBody>
              <a:bodyPr rtlCol="0" anchor="ctr"/>
              <a:lstStyle/>
              <a:p>
                <a:endParaRPr lang="en-US" dirty="0"/>
              </a:p>
            </p:txBody>
          </p:sp>
        </p:grpSp>
        <p:grpSp>
          <p:nvGrpSpPr>
            <p:cNvPr id="11" name="Graphic 2">
              <a:extLst>
                <a:ext uri="{FF2B5EF4-FFF2-40B4-BE49-F238E27FC236}">
                  <a16:creationId xmlns:a16="http://schemas.microsoft.com/office/drawing/2014/main" xmlns="" id="{A06C36EC-B831-4FBC-B8FA-9AAC028E8C21}"/>
                </a:ext>
              </a:extLst>
            </p:cNvPr>
            <p:cNvGrpSpPr/>
            <p:nvPr/>
          </p:nvGrpSpPr>
          <p:grpSpPr>
            <a:xfrm>
              <a:off x="6547865" y="3773634"/>
              <a:ext cx="477553" cy="477541"/>
              <a:chOff x="6540360" y="3610431"/>
              <a:chExt cx="401774" cy="401764"/>
            </a:xfrm>
            <a:solidFill>
              <a:schemeClr val="accent1"/>
            </a:solidFill>
          </p:grpSpPr>
          <p:sp>
            <p:nvSpPr>
              <p:cNvPr id="28" name="Freeform: Shape 27">
                <a:extLst>
                  <a:ext uri="{FF2B5EF4-FFF2-40B4-BE49-F238E27FC236}">
                    <a16:creationId xmlns:a16="http://schemas.microsoft.com/office/drawing/2014/main" xmlns="" id="{6A380188-E5D6-4883-812D-F5D9DCD91215}"/>
                  </a:ext>
                </a:extLst>
              </p:cNvPr>
              <p:cNvSpPr/>
              <p:nvPr/>
            </p:nvSpPr>
            <p:spPr>
              <a:xfrm>
                <a:off x="6611807" y="3681869"/>
                <a:ext cx="258889" cy="258889"/>
              </a:xfrm>
              <a:custGeom>
                <a:avLst/>
                <a:gdLst>
                  <a:gd name="connsiteX0" fmla="*/ 258890 w 258889"/>
                  <a:gd name="connsiteY0" fmla="*/ 129445 h 258889"/>
                  <a:gd name="connsiteX1" fmla="*/ 129445 w 258889"/>
                  <a:gd name="connsiteY1" fmla="*/ 258889 h 258889"/>
                  <a:gd name="connsiteX2" fmla="*/ 0 w 258889"/>
                  <a:gd name="connsiteY2" fmla="*/ 129445 h 258889"/>
                  <a:gd name="connsiteX3" fmla="*/ 129445 w 258889"/>
                  <a:gd name="connsiteY3" fmla="*/ 0 h 258889"/>
                  <a:gd name="connsiteX4" fmla="*/ 258890 w 258889"/>
                  <a:gd name="connsiteY4" fmla="*/ 129445 h 25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889" h="258889">
                    <a:moveTo>
                      <a:pt x="258890" y="129445"/>
                    </a:moveTo>
                    <a:cubicBezTo>
                      <a:pt x="258890" y="200935"/>
                      <a:pt x="200935" y="258889"/>
                      <a:pt x="129445" y="258889"/>
                    </a:cubicBezTo>
                    <a:cubicBezTo>
                      <a:pt x="57954" y="258889"/>
                      <a:pt x="0" y="200935"/>
                      <a:pt x="0" y="129445"/>
                    </a:cubicBezTo>
                    <a:cubicBezTo>
                      <a:pt x="0" y="57954"/>
                      <a:pt x="57954" y="0"/>
                      <a:pt x="129445" y="0"/>
                    </a:cubicBezTo>
                    <a:cubicBezTo>
                      <a:pt x="200935" y="0"/>
                      <a:pt x="258890" y="57954"/>
                      <a:pt x="258890" y="129445"/>
                    </a:cubicBezTo>
                    <a:close/>
                  </a:path>
                </a:pathLst>
              </a:custGeom>
              <a:solidFill>
                <a:schemeClr val="accent1"/>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xmlns="" id="{B500310A-A29C-48F8-8189-7EB1FBAF1612}"/>
                  </a:ext>
                </a:extLst>
              </p:cNvPr>
              <p:cNvSpPr/>
              <p:nvPr/>
            </p:nvSpPr>
            <p:spPr>
              <a:xfrm>
                <a:off x="6540360" y="3610431"/>
                <a:ext cx="401774" cy="401764"/>
              </a:xfrm>
              <a:custGeom>
                <a:avLst/>
                <a:gdLst>
                  <a:gd name="connsiteX0" fmla="*/ 200882 w 401774"/>
                  <a:gd name="connsiteY0" fmla="*/ 401764 h 401764"/>
                  <a:gd name="connsiteX1" fmla="*/ 0 w 401774"/>
                  <a:gd name="connsiteY1" fmla="*/ 200882 h 401764"/>
                  <a:gd name="connsiteX2" fmla="*/ 200882 w 401774"/>
                  <a:gd name="connsiteY2" fmla="*/ 0 h 401764"/>
                  <a:gd name="connsiteX3" fmla="*/ 401774 w 401774"/>
                  <a:gd name="connsiteY3" fmla="*/ 200882 h 401764"/>
                  <a:gd name="connsiteX4" fmla="*/ 200882 w 401774"/>
                  <a:gd name="connsiteY4" fmla="*/ 401764 h 401764"/>
                  <a:gd name="connsiteX5" fmla="*/ 200882 w 401774"/>
                  <a:gd name="connsiteY5" fmla="*/ 142875 h 401764"/>
                  <a:gd name="connsiteX6" fmla="*/ 142875 w 401774"/>
                  <a:gd name="connsiteY6" fmla="*/ 200882 h 401764"/>
                  <a:gd name="connsiteX7" fmla="*/ 200882 w 401774"/>
                  <a:gd name="connsiteY7" fmla="*/ 258889 h 401764"/>
                  <a:gd name="connsiteX8" fmla="*/ 258899 w 401774"/>
                  <a:gd name="connsiteY8" fmla="*/ 200882 h 401764"/>
                  <a:gd name="connsiteX9" fmla="*/ 200882 w 401774"/>
                  <a:gd name="connsiteY9" fmla="*/ 142875 h 40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774" h="401764">
                    <a:moveTo>
                      <a:pt x="200882" y="401764"/>
                    </a:moveTo>
                    <a:cubicBezTo>
                      <a:pt x="90116" y="401764"/>
                      <a:pt x="0" y="311648"/>
                      <a:pt x="0" y="200882"/>
                    </a:cubicBezTo>
                    <a:cubicBezTo>
                      <a:pt x="0" y="90116"/>
                      <a:pt x="90116" y="0"/>
                      <a:pt x="200882" y="0"/>
                    </a:cubicBezTo>
                    <a:cubicBezTo>
                      <a:pt x="311658" y="0"/>
                      <a:pt x="401774" y="90116"/>
                      <a:pt x="401774" y="200882"/>
                    </a:cubicBezTo>
                    <a:cubicBezTo>
                      <a:pt x="401774" y="311648"/>
                      <a:pt x="311658" y="401764"/>
                      <a:pt x="200882" y="401764"/>
                    </a:cubicBezTo>
                    <a:close/>
                    <a:moveTo>
                      <a:pt x="200882" y="142875"/>
                    </a:moveTo>
                    <a:cubicBezTo>
                      <a:pt x="168897" y="142875"/>
                      <a:pt x="142875" y="168897"/>
                      <a:pt x="142875" y="200882"/>
                    </a:cubicBezTo>
                    <a:cubicBezTo>
                      <a:pt x="142875" y="232867"/>
                      <a:pt x="168888" y="258889"/>
                      <a:pt x="200882" y="258889"/>
                    </a:cubicBezTo>
                    <a:cubicBezTo>
                      <a:pt x="232877" y="258889"/>
                      <a:pt x="258899" y="232867"/>
                      <a:pt x="258899" y="200882"/>
                    </a:cubicBezTo>
                    <a:cubicBezTo>
                      <a:pt x="258899" y="168897"/>
                      <a:pt x="232877" y="142875"/>
                      <a:pt x="200882" y="142875"/>
                    </a:cubicBezTo>
                    <a:close/>
                  </a:path>
                </a:pathLst>
              </a:custGeom>
              <a:gradFill>
                <a:gsLst>
                  <a:gs pos="0">
                    <a:schemeClr val="accent2"/>
                  </a:gs>
                  <a:gs pos="100000">
                    <a:schemeClr val="accent2">
                      <a:lumMod val="75000"/>
                    </a:schemeClr>
                  </a:gs>
                </a:gsLst>
                <a:lin ang="10800000" scaled="1"/>
              </a:gradFill>
              <a:ln w="9525" cap="flat">
                <a:noFill/>
                <a:prstDash val="solid"/>
                <a:miter/>
              </a:ln>
            </p:spPr>
            <p:txBody>
              <a:bodyPr rtlCol="0" anchor="ctr"/>
              <a:lstStyle/>
              <a:p>
                <a:endParaRPr lang="en-US" dirty="0"/>
              </a:p>
            </p:txBody>
          </p:sp>
        </p:grpSp>
        <p:grpSp>
          <p:nvGrpSpPr>
            <p:cNvPr id="12" name="Graphic 2">
              <a:extLst>
                <a:ext uri="{FF2B5EF4-FFF2-40B4-BE49-F238E27FC236}">
                  <a16:creationId xmlns:a16="http://schemas.microsoft.com/office/drawing/2014/main" xmlns="" id="{4D000552-B1FE-47BE-BA2B-E5C32351C8FA}"/>
                </a:ext>
              </a:extLst>
            </p:cNvPr>
            <p:cNvGrpSpPr/>
            <p:nvPr/>
          </p:nvGrpSpPr>
          <p:grpSpPr>
            <a:xfrm>
              <a:off x="8083016" y="3773634"/>
              <a:ext cx="477541" cy="477541"/>
              <a:chOff x="7831912" y="3610431"/>
              <a:chExt cx="401764" cy="401764"/>
            </a:xfrm>
            <a:solidFill>
              <a:schemeClr val="accent1"/>
            </a:solidFill>
          </p:grpSpPr>
          <p:sp>
            <p:nvSpPr>
              <p:cNvPr id="26" name="Freeform: Shape 25">
                <a:extLst>
                  <a:ext uri="{FF2B5EF4-FFF2-40B4-BE49-F238E27FC236}">
                    <a16:creationId xmlns:a16="http://schemas.microsoft.com/office/drawing/2014/main" xmlns="" id="{C4AF8E0B-1E44-4427-8F97-8ABEE6F28A8B}"/>
                  </a:ext>
                </a:extLst>
              </p:cNvPr>
              <p:cNvSpPr/>
              <p:nvPr/>
            </p:nvSpPr>
            <p:spPr>
              <a:xfrm>
                <a:off x="7903349" y="3681869"/>
                <a:ext cx="258889" cy="258889"/>
              </a:xfrm>
              <a:custGeom>
                <a:avLst/>
                <a:gdLst>
                  <a:gd name="connsiteX0" fmla="*/ 258889 w 258889"/>
                  <a:gd name="connsiteY0" fmla="*/ 129445 h 258889"/>
                  <a:gd name="connsiteX1" fmla="*/ 129444 w 258889"/>
                  <a:gd name="connsiteY1" fmla="*/ 258889 h 258889"/>
                  <a:gd name="connsiteX2" fmla="*/ -1 w 258889"/>
                  <a:gd name="connsiteY2" fmla="*/ 129445 h 258889"/>
                  <a:gd name="connsiteX3" fmla="*/ 129444 w 258889"/>
                  <a:gd name="connsiteY3" fmla="*/ 0 h 258889"/>
                  <a:gd name="connsiteX4" fmla="*/ 258889 w 258889"/>
                  <a:gd name="connsiteY4" fmla="*/ 129445 h 25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889" h="258889">
                    <a:moveTo>
                      <a:pt x="258889" y="129445"/>
                    </a:moveTo>
                    <a:cubicBezTo>
                      <a:pt x="258889" y="200935"/>
                      <a:pt x="200935" y="258889"/>
                      <a:pt x="129444" y="258889"/>
                    </a:cubicBezTo>
                    <a:cubicBezTo>
                      <a:pt x="57954" y="258889"/>
                      <a:pt x="-1" y="200935"/>
                      <a:pt x="-1" y="129445"/>
                    </a:cubicBezTo>
                    <a:cubicBezTo>
                      <a:pt x="-1" y="57954"/>
                      <a:pt x="57954" y="0"/>
                      <a:pt x="129444" y="0"/>
                    </a:cubicBezTo>
                    <a:cubicBezTo>
                      <a:pt x="200935" y="0"/>
                      <a:pt x="258889" y="57954"/>
                      <a:pt x="258889" y="129445"/>
                    </a:cubicBezTo>
                    <a:close/>
                  </a:path>
                </a:pathLst>
              </a:custGeom>
              <a:solidFill>
                <a:schemeClr val="accent1"/>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xmlns="" id="{E722250E-86D3-4C47-8348-D74E79123DB3}"/>
                  </a:ext>
                </a:extLst>
              </p:cNvPr>
              <p:cNvSpPr/>
              <p:nvPr/>
            </p:nvSpPr>
            <p:spPr>
              <a:xfrm>
                <a:off x="7831912" y="3610431"/>
                <a:ext cx="401764" cy="401764"/>
              </a:xfrm>
              <a:custGeom>
                <a:avLst/>
                <a:gdLst>
                  <a:gd name="connsiteX0" fmla="*/ 200883 w 401764"/>
                  <a:gd name="connsiteY0" fmla="*/ 401764 h 401764"/>
                  <a:gd name="connsiteX1" fmla="*/ 0 w 401764"/>
                  <a:gd name="connsiteY1" fmla="*/ 200882 h 401764"/>
                  <a:gd name="connsiteX2" fmla="*/ 200883 w 401764"/>
                  <a:gd name="connsiteY2" fmla="*/ 0 h 401764"/>
                  <a:gd name="connsiteX3" fmla="*/ 401764 w 401764"/>
                  <a:gd name="connsiteY3" fmla="*/ 200882 h 401764"/>
                  <a:gd name="connsiteX4" fmla="*/ 200883 w 401764"/>
                  <a:gd name="connsiteY4" fmla="*/ 401764 h 401764"/>
                  <a:gd name="connsiteX5" fmla="*/ 200883 w 401764"/>
                  <a:gd name="connsiteY5" fmla="*/ 142875 h 401764"/>
                  <a:gd name="connsiteX6" fmla="*/ 142875 w 401764"/>
                  <a:gd name="connsiteY6" fmla="*/ 200882 h 401764"/>
                  <a:gd name="connsiteX7" fmla="*/ 200883 w 401764"/>
                  <a:gd name="connsiteY7" fmla="*/ 258889 h 401764"/>
                  <a:gd name="connsiteX8" fmla="*/ 258889 w 401764"/>
                  <a:gd name="connsiteY8" fmla="*/ 200882 h 401764"/>
                  <a:gd name="connsiteX9" fmla="*/ 200883 w 401764"/>
                  <a:gd name="connsiteY9" fmla="*/ 142875 h 40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764" h="401764">
                    <a:moveTo>
                      <a:pt x="200883" y="401764"/>
                    </a:moveTo>
                    <a:cubicBezTo>
                      <a:pt x="90116" y="401764"/>
                      <a:pt x="0" y="311648"/>
                      <a:pt x="0" y="200882"/>
                    </a:cubicBezTo>
                    <a:cubicBezTo>
                      <a:pt x="0" y="90116"/>
                      <a:pt x="90116" y="0"/>
                      <a:pt x="200883" y="0"/>
                    </a:cubicBezTo>
                    <a:cubicBezTo>
                      <a:pt x="311648" y="0"/>
                      <a:pt x="401764" y="90116"/>
                      <a:pt x="401764" y="200882"/>
                    </a:cubicBezTo>
                    <a:cubicBezTo>
                      <a:pt x="401764" y="311648"/>
                      <a:pt x="311648" y="401764"/>
                      <a:pt x="200883" y="401764"/>
                    </a:cubicBezTo>
                    <a:close/>
                    <a:moveTo>
                      <a:pt x="200883" y="142875"/>
                    </a:moveTo>
                    <a:cubicBezTo>
                      <a:pt x="168897" y="142875"/>
                      <a:pt x="142875" y="168897"/>
                      <a:pt x="142875" y="200882"/>
                    </a:cubicBezTo>
                    <a:cubicBezTo>
                      <a:pt x="142875" y="232867"/>
                      <a:pt x="168888" y="258889"/>
                      <a:pt x="200883" y="258889"/>
                    </a:cubicBezTo>
                    <a:cubicBezTo>
                      <a:pt x="232877" y="258889"/>
                      <a:pt x="258889" y="232867"/>
                      <a:pt x="258889" y="200882"/>
                    </a:cubicBezTo>
                    <a:cubicBezTo>
                      <a:pt x="258889" y="168897"/>
                      <a:pt x="232877" y="142875"/>
                      <a:pt x="200883" y="142875"/>
                    </a:cubicBezTo>
                    <a:close/>
                  </a:path>
                </a:pathLst>
              </a:custGeom>
              <a:gradFill>
                <a:gsLst>
                  <a:gs pos="0">
                    <a:schemeClr val="accent2"/>
                  </a:gs>
                  <a:gs pos="100000">
                    <a:schemeClr val="accent2">
                      <a:lumMod val="75000"/>
                    </a:schemeClr>
                  </a:gs>
                </a:gsLst>
                <a:lin ang="10800000" scaled="1"/>
              </a:gradFill>
              <a:ln w="9525" cap="flat">
                <a:noFill/>
                <a:prstDash val="solid"/>
                <a:miter/>
              </a:ln>
            </p:spPr>
            <p:txBody>
              <a:bodyPr rtlCol="0" anchor="ctr"/>
              <a:lstStyle/>
              <a:p>
                <a:endParaRPr lang="en-US" dirty="0"/>
              </a:p>
            </p:txBody>
          </p:sp>
        </p:grpSp>
        <p:grpSp>
          <p:nvGrpSpPr>
            <p:cNvPr id="13" name="Graphic 2">
              <a:extLst>
                <a:ext uri="{FF2B5EF4-FFF2-40B4-BE49-F238E27FC236}">
                  <a16:creationId xmlns:a16="http://schemas.microsoft.com/office/drawing/2014/main" xmlns="" id="{4F620F57-2D70-44DB-8E80-182429B2F709}"/>
                </a:ext>
              </a:extLst>
            </p:cNvPr>
            <p:cNvGrpSpPr/>
            <p:nvPr/>
          </p:nvGrpSpPr>
          <p:grpSpPr>
            <a:xfrm>
              <a:off x="9618156" y="3765453"/>
              <a:ext cx="477551" cy="477541"/>
              <a:chOff x="9123454" y="3603548"/>
              <a:chExt cx="401773" cy="401764"/>
            </a:xfrm>
            <a:solidFill>
              <a:schemeClr val="accent1"/>
            </a:solidFill>
          </p:grpSpPr>
          <p:sp>
            <p:nvSpPr>
              <p:cNvPr id="24" name="Freeform: Shape 23">
                <a:extLst>
                  <a:ext uri="{FF2B5EF4-FFF2-40B4-BE49-F238E27FC236}">
                    <a16:creationId xmlns:a16="http://schemas.microsoft.com/office/drawing/2014/main" xmlns="" id="{07D64AFD-6DA3-4DC8-B930-8C485D266107}"/>
                  </a:ext>
                </a:extLst>
              </p:cNvPr>
              <p:cNvSpPr/>
              <p:nvPr/>
            </p:nvSpPr>
            <p:spPr>
              <a:xfrm>
                <a:off x="9194892" y="3681869"/>
                <a:ext cx="258889" cy="258889"/>
              </a:xfrm>
              <a:custGeom>
                <a:avLst/>
                <a:gdLst>
                  <a:gd name="connsiteX0" fmla="*/ 258890 w 258889"/>
                  <a:gd name="connsiteY0" fmla="*/ 129445 h 258889"/>
                  <a:gd name="connsiteX1" fmla="*/ 129445 w 258889"/>
                  <a:gd name="connsiteY1" fmla="*/ 258889 h 258889"/>
                  <a:gd name="connsiteX2" fmla="*/ 0 w 258889"/>
                  <a:gd name="connsiteY2" fmla="*/ 129445 h 258889"/>
                  <a:gd name="connsiteX3" fmla="*/ 129445 w 258889"/>
                  <a:gd name="connsiteY3" fmla="*/ 0 h 258889"/>
                  <a:gd name="connsiteX4" fmla="*/ 258890 w 258889"/>
                  <a:gd name="connsiteY4" fmla="*/ 129445 h 25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889" h="258889">
                    <a:moveTo>
                      <a:pt x="258890" y="129445"/>
                    </a:moveTo>
                    <a:cubicBezTo>
                      <a:pt x="258890" y="200935"/>
                      <a:pt x="200935" y="258889"/>
                      <a:pt x="129445" y="258889"/>
                    </a:cubicBezTo>
                    <a:cubicBezTo>
                      <a:pt x="57954" y="258889"/>
                      <a:pt x="0" y="200935"/>
                      <a:pt x="0" y="129445"/>
                    </a:cubicBezTo>
                    <a:cubicBezTo>
                      <a:pt x="0" y="57954"/>
                      <a:pt x="57954" y="0"/>
                      <a:pt x="129445" y="0"/>
                    </a:cubicBezTo>
                    <a:cubicBezTo>
                      <a:pt x="200935" y="0"/>
                      <a:pt x="258890" y="57954"/>
                      <a:pt x="258890" y="129445"/>
                    </a:cubicBezTo>
                    <a:close/>
                  </a:path>
                </a:pathLst>
              </a:custGeom>
              <a:solidFill>
                <a:schemeClr val="accent1"/>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xmlns="" id="{B6FF225F-1DC3-4A0A-9FAB-63B010694E94}"/>
                  </a:ext>
                </a:extLst>
              </p:cNvPr>
              <p:cNvSpPr/>
              <p:nvPr/>
            </p:nvSpPr>
            <p:spPr>
              <a:xfrm>
                <a:off x="9123454" y="3603548"/>
                <a:ext cx="401773" cy="401764"/>
              </a:xfrm>
              <a:custGeom>
                <a:avLst/>
                <a:gdLst>
                  <a:gd name="connsiteX0" fmla="*/ 200882 w 401773"/>
                  <a:gd name="connsiteY0" fmla="*/ 401764 h 401764"/>
                  <a:gd name="connsiteX1" fmla="*/ 0 w 401773"/>
                  <a:gd name="connsiteY1" fmla="*/ 200882 h 401764"/>
                  <a:gd name="connsiteX2" fmla="*/ 200882 w 401773"/>
                  <a:gd name="connsiteY2" fmla="*/ 0 h 401764"/>
                  <a:gd name="connsiteX3" fmla="*/ 401774 w 401773"/>
                  <a:gd name="connsiteY3" fmla="*/ 200882 h 401764"/>
                  <a:gd name="connsiteX4" fmla="*/ 200882 w 401773"/>
                  <a:gd name="connsiteY4" fmla="*/ 401764 h 401764"/>
                  <a:gd name="connsiteX5" fmla="*/ 200882 w 401773"/>
                  <a:gd name="connsiteY5" fmla="*/ 142875 h 401764"/>
                  <a:gd name="connsiteX6" fmla="*/ 142875 w 401773"/>
                  <a:gd name="connsiteY6" fmla="*/ 200882 h 401764"/>
                  <a:gd name="connsiteX7" fmla="*/ 200882 w 401773"/>
                  <a:gd name="connsiteY7" fmla="*/ 258889 h 401764"/>
                  <a:gd name="connsiteX8" fmla="*/ 258899 w 401773"/>
                  <a:gd name="connsiteY8" fmla="*/ 200882 h 401764"/>
                  <a:gd name="connsiteX9" fmla="*/ 200882 w 401773"/>
                  <a:gd name="connsiteY9" fmla="*/ 142875 h 40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773" h="401764">
                    <a:moveTo>
                      <a:pt x="200882" y="401764"/>
                    </a:moveTo>
                    <a:cubicBezTo>
                      <a:pt x="90116" y="401764"/>
                      <a:pt x="0" y="311648"/>
                      <a:pt x="0" y="200882"/>
                    </a:cubicBezTo>
                    <a:cubicBezTo>
                      <a:pt x="0" y="90116"/>
                      <a:pt x="90116" y="0"/>
                      <a:pt x="200882" y="0"/>
                    </a:cubicBezTo>
                    <a:cubicBezTo>
                      <a:pt x="311658" y="0"/>
                      <a:pt x="401774" y="90116"/>
                      <a:pt x="401774" y="200882"/>
                    </a:cubicBezTo>
                    <a:cubicBezTo>
                      <a:pt x="401774" y="311648"/>
                      <a:pt x="311658" y="401764"/>
                      <a:pt x="200882" y="401764"/>
                    </a:cubicBezTo>
                    <a:close/>
                    <a:moveTo>
                      <a:pt x="200882" y="142875"/>
                    </a:moveTo>
                    <a:cubicBezTo>
                      <a:pt x="168897" y="142875"/>
                      <a:pt x="142875" y="168897"/>
                      <a:pt x="142875" y="200882"/>
                    </a:cubicBezTo>
                    <a:cubicBezTo>
                      <a:pt x="142875" y="232867"/>
                      <a:pt x="168887" y="258889"/>
                      <a:pt x="200882" y="258889"/>
                    </a:cubicBezTo>
                    <a:cubicBezTo>
                      <a:pt x="232876" y="258889"/>
                      <a:pt x="258899" y="232867"/>
                      <a:pt x="258899" y="200882"/>
                    </a:cubicBezTo>
                    <a:cubicBezTo>
                      <a:pt x="258899" y="168897"/>
                      <a:pt x="232867" y="142875"/>
                      <a:pt x="200882" y="142875"/>
                    </a:cubicBezTo>
                    <a:close/>
                  </a:path>
                </a:pathLst>
              </a:custGeom>
              <a:gradFill>
                <a:gsLst>
                  <a:gs pos="0">
                    <a:schemeClr val="accent2"/>
                  </a:gs>
                  <a:gs pos="100000">
                    <a:schemeClr val="accent2">
                      <a:lumMod val="75000"/>
                    </a:schemeClr>
                  </a:gs>
                </a:gsLst>
                <a:lin ang="10800000" scaled="1"/>
              </a:gradFill>
              <a:ln w="9525" cap="flat">
                <a:noFill/>
                <a:prstDash val="solid"/>
                <a:miter/>
              </a:ln>
            </p:spPr>
            <p:txBody>
              <a:bodyPr rtlCol="0" anchor="ctr"/>
              <a:lstStyle/>
              <a:p>
                <a:endParaRPr lang="en-US" dirty="0"/>
              </a:p>
            </p:txBody>
          </p:sp>
        </p:grpSp>
        <p:sp>
          <p:nvSpPr>
            <p:cNvPr id="14" name="Freeform: Shape 13">
              <a:extLst>
                <a:ext uri="{FF2B5EF4-FFF2-40B4-BE49-F238E27FC236}">
                  <a16:creationId xmlns:a16="http://schemas.microsoft.com/office/drawing/2014/main" xmlns="" id="{C9B0F092-57F9-4269-91AB-9E1D0954B0A2}"/>
                </a:ext>
              </a:extLst>
            </p:cNvPr>
            <p:cNvSpPr/>
            <p:nvPr/>
          </p:nvSpPr>
          <p:spPr>
            <a:xfrm>
              <a:off x="2436414" y="3021410"/>
              <a:ext cx="1024731" cy="1024731"/>
            </a:xfrm>
            <a:custGeom>
              <a:avLst/>
              <a:gdLst>
                <a:gd name="connsiteX0" fmla="*/ 862127 w 862126"/>
                <a:gd name="connsiteY0" fmla="*/ 431063 h 862126"/>
                <a:gd name="connsiteX1" fmla="*/ 431063 w 862126"/>
                <a:gd name="connsiteY1" fmla="*/ 862127 h 862126"/>
                <a:gd name="connsiteX2" fmla="*/ 0 w 862126"/>
                <a:gd name="connsiteY2" fmla="*/ 431063 h 862126"/>
                <a:gd name="connsiteX3" fmla="*/ 431063 w 862126"/>
                <a:gd name="connsiteY3" fmla="*/ 0 h 862126"/>
                <a:gd name="connsiteX4" fmla="*/ 862127 w 862126"/>
                <a:gd name="connsiteY4" fmla="*/ 431063 h 86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126" h="862126">
                  <a:moveTo>
                    <a:pt x="862127" y="431063"/>
                  </a:moveTo>
                  <a:cubicBezTo>
                    <a:pt x="862127" y="669133"/>
                    <a:pt x="669133" y="862127"/>
                    <a:pt x="431063" y="862127"/>
                  </a:cubicBezTo>
                  <a:cubicBezTo>
                    <a:pt x="192994" y="862127"/>
                    <a:pt x="0" y="669133"/>
                    <a:pt x="0" y="431063"/>
                  </a:cubicBezTo>
                  <a:cubicBezTo>
                    <a:pt x="0" y="192994"/>
                    <a:pt x="192994" y="0"/>
                    <a:pt x="431063" y="0"/>
                  </a:cubicBezTo>
                  <a:cubicBezTo>
                    <a:pt x="669133" y="0"/>
                    <a:pt x="862127" y="192994"/>
                    <a:pt x="862127" y="431063"/>
                  </a:cubicBezTo>
                  <a:close/>
                </a:path>
              </a:pathLst>
            </a:custGeom>
            <a:solidFill>
              <a:schemeClr val="bg1">
                <a:lumMod val="95000"/>
              </a:schemeClr>
            </a:solidFill>
            <a:ln w="1270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xmlns="" id="{491A8329-FD28-41E2-83E3-A2A3B083A737}"/>
                </a:ext>
              </a:extLst>
            </p:cNvPr>
            <p:cNvSpPr/>
            <p:nvPr/>
          </p:nvSpPr>
          <p:spPr>
            <a:xfrm>
              <a:off x="3985784" y="3978667"/>
              <a:ext cx="1024731" cy="1024731"/>
            </a:xfrm>
            <a:custGeom>
              <a:avLst/>
              <a:gdLst>
                <a:gd name="connsiteX0" fmla="*/ 862127 w 862126"/>
                <a:gd name="connsiteY0" fmla="*/ 431063 h 862126"/>
                <a:gd name="connsiteX1" fmla="*/ 431063 w 862126"/>
                <a:gd name="connsiteY1" fmla="*/ 862127 h 862126"/>
                <a:gd name="connsiteX2" fmla="*/ 0 w 862126"/>
                <a:gd name="connsiteY2" fmla="*/ 431063 h 862126"/>
                <a:gd name="connsiteX3" fmla="*/ 431063 w 862126"/>
                <a:gd name="connsiteY3" fmla="*/ 0 h 862126"/>
                <a:gd name="connsiteX4" fmla="*/ 862127 w 862126"/>
                <a:gd name="connsiteY4" fmla="*/ 431063 h 86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126" h="862126">
                  <a:moveTo>
                    <a:pt x="862127" y="431063"/>
                  </a:moveTo>
                  <a:cubicBezTo>
                    <a:pt x="862127" y="669133"/>
                    <a:pt x="669133" y="862127"/>
                    <a:pt x="431063" y="862127"/>
                  </a:cubicBezTo>
                  <a:cubicBezTo>
                    <a:pt x="192994" y="862127"/>
                    <a:pt x="0" y="669133"/>
                    <a:pt x="0" y="431063"/>
                  </a:cubicBezTo>
                  <a:cubicBezTo>
                    <a:pt x="0" y="192994"/>
                    <a:pt x="192994" y="0"/>
                    <a:pt x="431063" y="0"/>
                  </a:cubicBezTo>
                  <a:cubicBezTo>
                    <a:pt x="669133" y="0"/>
                    <a:pt x="862127" y="192994"/>
                    <a:pt x="862127" y="431063"/>
                  </a:cubicBezTo>
                  <a:close/>
                </a:path>
              </a:pathLst>
            </a:custGeom>
            <a:solidFill>
              <a:schemeClr val="bg1">
                <a:lumMod val="95000"/>
              </a:schemeClr>
            </a:solidFill>
            <a:ln w="1270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xmlns="" id="{267A0767-37A6-4D1A-8580-9B15E44396BE}"/>
                </a:ext>
              </a:extLst>
            </p:cNvPr>
            <p:cNvSpPr/>
            <p:nvPr/>
          </p:nvSpPr>
          <p:spPr>
            <a:xfrm>
              <a:off x="7041845" y="3978667"/>
              <a:ext cx="1024731" cy="1024731"/>
            </a:xfrm>
            <a:custGeom>
              <a:avLst/>
              <a:gdLst>
                <a:gd name="connsiteX0" fmla="*/ 862127 w 862126"/>
                <a:gd name="connsiteY0" fmla="*/ 431063 h 862126"/>
                <a:gd name="connsiteX1" fmla="*/ 431064 w 862126"/>
                <a:gd name="connsiteY1" fmla="*/ 862127 h 862126"/>
                <a:gd name="connsiteX2" fmla="*/ 0 w 862126"/>
                <a:gd name="connsiteY2" fmla="*/ 431063 h 862126"/>
                <a:gd name="connsiteX3" fmla="*/ 431064 w 862126"/>
                <a:gd name="connsiteY3" fmla="*/ 0 h 862126"/>
                <a:gd name="connsiteX4" fmla="*/ 862127 w 862126"/>
                <a:gd name="connsiteY4" fmla="*/ 431063 h 86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126" h="862126">
                  <a:moveTo>
                    <a:pt x="862127" y="431063"/>
                  </a:moveTo>
                  <a:cubicBezTo>
                    <a:pt x="862127" y="669133"/>
                    <a:pt x="669134" y="862127"/>
                    <a:pt x="431064" y="862127"/>
                  </a:cubicBezTo>
                  <a:cubicBezTo>
                    <a:pt x="192994" y="862127"/>
                    <a:pt x="0" y="669133"/>
                    <a:pt x="0" y="431063"/>
                  </a:cubicBezTo>
                  <a:cubicBezTo>
                    <a:pt x="0" y="192994"/>
                    <a:pt x="192994" y="0"/>
                    <a:pt x="431064" y="0"/>
                  </a:cubicBezTo>
                  <a:cubicBezTo>
                    <a:pt x="669134" y="0"/>
                    <a:pt x="862127" y="192994"/>
                    <a:pt x="862127" y="431063"/>
                  </a:cubicBezTo>
                  <a:close/>
                </a:path>
              </a:pathLst>
            </a:custGeom>
            <a:solidFill>
              <a:schemeClr val="bg1">
                <a:lumMod val="95000"/>
              </a:schemeClr>
            </a:solidFill>
            <a:ln w="1270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xmlns="" id="{2C1E121E-4365-445E-AF91-8A5A9572BCB8}"/>
                </a:ext>
              </a:extLst>
            </p:cNvPr>
            <p:cNvSpPr/>
            <p:nvPr/>
          </p:nvSpPr>
          <p:spPr>
            <a:xfrm>
              <a:off x="5506705" y="3021410"/>
              <a:ext cx="1024731" cy="1024731"/>
            </a:xfrm>
            <a:custGeom>
              <a:avLst/>
              <a:gdLst>
                <a:gd name="connsiteX0" fmla="*/ 862127 w 862126"/>
                <a:gd name="connsiteY0" fmla="*/ 431063 h 862126"/>
                <a:gd name="connsiteX1" fmla="*/ 431063 w 862126"/>
                <a:gd name="connsiteY1" fmla="*/ 862127 h 862126"/>
                <a:gd name="connsiteX2" fmla="*/ 0 w 862126"/>
                <a:gd name="connsiteY2" fmla="*/ 431063 h 862126"/>
                <a:gd name="connsiteX3" fmla="*/ 431063 w 862126"/>
                <a:gd name="connsiteY3" fmla="*/ 0 h 862126"/>
                <a:gd name="connsiteX4" fmla="*/ 862127 w 862126"/>
                <a:gd name="connsiteY4" fmla="*/ 431063 h 86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126" h="862126">
                  <a:moveTo>
                    <a:pt x="862127" y="431063"/>
                  </a:moveTo>
                  <a:cubicBezTo>
                    <a:pt x="862127" y="669133"/>
                    <a:pt x="669133" y="862127"/>
                    <a:pt x="431063" y="862127"/>
                  </a:cubicBezTo>
                  <a:cubicBezTo>
                    <a:pt x="192993" y="862127"/>
                    <a:pt x="0" y="669133"/>
                    <a:pt x="0" y="431063"/>
                  </a:cubicBezTo>
                  <a:cubicBezTo>
                    <a:pt x="0" y="192994"/>
                    <a:pt x="192993" y="0"/>
                    <a:pt x="431063" y="0"/>
                  </a:cubicBezTo>
                  <a:cubicBezTo>
                    <a:pt x="669133" y="0"/>
                    <a:pt x="862127" y="192994"/>
                    <a:pt x="862127" y="431063"/>
                  </a:cubicBezTo>
                  <a:close/>
                </a:path>
              </a:pathLst>
            </a:custGeom>
            <a:solidFill>
              <a:schemeClr val="bg1">
                <a:lumMod val="95000"/>
              </a:schemeClr>
            </a:solidFill>
            <a:ln w="1270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xmlns="" id="{64BFFC80-B72E-46AE-A97B-5C1D55B986DF}"/>
                </a:ext>
              </a:extLst>
            </p:cNvPr>
            <p:cNvSpPr/>
            <p:nvPr/>
          </p:nvSpPr>
          <p:spPr>
            <a:xfrm>
              <a:off x="8576997" y="3021410"/>
              <a:ext cx="1024731" cy="1024731"/>
            </a:xfrm>
            <a:custGeom>
              <a:avLst/>
              <a:gdLst>
                <a:gd name="connsiteX0" fmla="*/ 862127 w 862126"/>
                <a:gd name="connsiteY0" fmla="*/ 431063 h 862126"/>
                <a:gd name="connsiteX1" fmla="*/ 431064 w 862126"/>
                <a:gd name="connsiteY1" fmla="*/ 862127 h 862126"/>
                <a:gd name="connsiteX2" fmla="*/ 1 w 862126"/>
                <a:gd name="connsiteY2" fmla="*/ 431063 h 862126"/>
                <a:gd name="connsiteX3" fmla="*/ 431064 w 862126"/>
                <a:gd name="connsiteY3" fmla="*/ 0 h 862126"/>
                <a:gd name="connsiteX4" fmla="*/ 862127 w 862126"/>
                <a:gd name="connsiteY4" fmla="*/ 431063 h 86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126" h="862126">
                  <a:moveTo>
                    <a:pt x="862127" y="431063"/>
                  </a:moveTo>
                  <a:cubicBezTo>
                    <a:pt x="862127" y="669133"/>
                    <a:pt x="669134" y="862127"/>
                    <a:pt x="431064" y="862127"/>
                  </a:cubicBezTo>
                  <a:cubicBezTo>
                    <a:pt x="192994" y="862127"/>
                    <a:pt x="1" y="669133"/>
                    <a:pt x="1" y="431063"/>
                  </a:cubicBezTo>
                  <a:cubicBezTo>
                    <a:pt x="1" y="192994"/>
                    <a:pt x="192994" y="0"/>
                    <a:pt x="431064" y="0"/>
                  </a:cubicBezTo>
                  <a:cubicBezTo>
                    <a:pt x="669134" y="0"/>
                    <a:pt x="862127" y="192994"/>
                    <a:pt x="862127" y="431063"/>
                  </a:cubicBezTo>
                  <a:close/>
                </a:path>
              </a:pathLst>
            </a:custGeom>
            <a:solidFill>
              <a:schemeClr val="bg1">
                <a:lumMod val="95000"/>
              </a:schemeClr>
            </a:solidFill>
            <a:ln w="12700" cap="flat">
              <a:noFill/>
              <a:prstDash val="solid"/>
              <a:miter/>
            </a:ln>
          </p:spPr>
          <p:txBody>
            <a:bodyPr rtlCol="0" anchor="ctr"/>
            <a:lstStyle/>
            <a:p>
              <a:endParaRPr lang="en-US" dirty="0"/>
            </a:p>
          </p:txBody>
        </p:sp>
        <p:sp>
          <p:nvSpPr>
            <p:cNvPr id="19" name="Kotak Teks 3">
              <a:extLst>
                <a:ext uri="{FF2B5EF4-FFF2-40B4-BE49-F238E27FC236}">
                  <a16:creationId xmlns:a16="http://schemas.microsoft.com/office/drawing/2014/main" xmlns="" id="{703396FC-80C3-4D0E-8706-09EB293BCC6C}"/>
                </a:ext>
              </a:extLst>
            </p:cNvPr>
            <p:cNvSpPr txBox="1"/>
            <p:nvPr/>
          </p:nvSpPr>
          <p:spPr>
            <a:xfrm>
              <a:off x="2645599" y="3297356"/>
              <a:ext cx="640325" cy="461665"/>
            </a:xfrm>
            <a:prstGeom prst="rect">
              <a:avLst/>
            </a:prstGeom>
            <a:noFill/>
          </p:spPr>
          <p:txBody>
            <a:bodyPr wrap="square" rtlCol="0">
              <a:spAutoFit/>
            </a:bodyPr>
            <a:lstStyle/>
            <a:p>
              <a:pPr algn="ctr"/>
              <a:r>
                <a:rPr lang="en-US" sz="2400" b="1" spc="100" dirty="0">
                  <a:solidFill>
                    <a:schemeClr val="accent1"/>
                  </a:solidFill>
                  <a:latin typeface="Josefin Sans Bold Roman" pitchFamily="2" charset="0"/>
                  <a:ea typeface="Roboto" panose="02000000000000000000" pitchFamily="2" charset="0"/>
                  <a:cs typeface="Poppins SemiBold" pitchFamily="2" charset="77"/>
                </a:rPr>
                <a:t>01</a:t>
              </a:r>
              <a:endParaRPr lang="en-ID" sz="2400" b="1" spc="100" dirty="0">
                <a:solidFill>
                  <a:schemeClr val="accent1"/>
                </a:solidFill>
                <a:latin typeface="Josefin Sans Bold Roman" pitchFamily="2" charset="0"/>
                <a:ea typeface="Roboto" panose="02000000000000000000" pitchFamily="2" charset="0"/>
                <a:cs typeface="Poppins SemiBold" pitchFamily="2" charset="77"/>
              </a:endParaRPr>
            </a:p>
          </p:txBody>
        </p:sp>
        <p:sp>
          <p:nvSpPr>
            <p:cNvPr id="20" name="Kotak Teks 3">
              <a:extLst>
                <a:ext uri="{FF2B5EF4-FFF2-40B4-BE49-F238E27FC236}">
                  <a16:creationId xmlns:a16="http://schemas.microsoft.com/office/drawing/2014/main" xmlns="" id="{E3E8D36E-98CA-44A4-9889-68C384A5F4D2}"/>
                </a:ext>
              </a:extLst>
            </p:cNvPr>
            <p:cNvSpPr txBox="1"/>
            <p:nvPr/>
          </p:nvSpPr>
          <p:spPr>
            <a:xfrm>
              <a:off x="4162805" y="4260200"/>
              <a:ext cx="670688" cy="461665"/>
            </a:xfrm>
            <a:prstGeom prst="rect">
              <a:avLst/>
            </a:prstGeom>
            <a:noFill/>
          </p:spPr>
          <p:txBody>
            <a:bodyPr wrap="square" rtlCol="0">
              <a:spAutoFit/>
            </a:bodyPr>
            <a:lstStyle/>
            <a:p>
              <a:pPr algn="ctr"/>
              <a:r>
                <a:rPr lang="en-US" sz="2400" b="1" spc="100" dirty="0">
                  <a:solidFill>
                    <a:schemeClr val="accent1"/>
                  </a:solidFill>
                  <a:latin typeface="Josefin Sans Bold Roman" pitchFamily="2" charset="0"/>
                  <a:ea typeface="Roboto" panose="02000000000000000000" pitchFamily="2" charset="0"/>
                  <a:cs typeface="Poppins SemiBold" pitchFamily="2" charset="77"/>
                </a:rPr>
                <a:t>02</a:t>
              </a:r>
              <a:endParaRPr lang="en-ID" sz="2400" b="1" spc="100" dirty="0">
                <a:solidFill>
                  <a:schemeClr val="accent1"/>
                </a:solidFill>
                <a:latin typeface="Josefin Sans Bold Roman" pitchFamily="2" charset="0"/>
                <a:ea typeface="Roboto" panose="02000000000000000000" pitchFamily="2" charset="0"/>
                <a:cs typeface="Poppins SemiBold" pitchFamily="2" charset="77"/>
              </a:endParaRPr>
            </a:p>
          </p:txBody>
        </p:sp>
        <p:sp>
          <p:nvSpPr>
            <p:cNvPr id="21" name="Kotak Teks 3">
              <a:extLst>
                <a:ext uri="{FF2B5EF4-FFF2-40B4-BE49-F238E27FC236}">
                  <a16:creationId xmlns:a16="http://schemas.microsoft.com/office/drawing/2014/main" xmlns="" id="{4BABB14A-5D4D-490D-AA00-A47712651432}"/>
                </a:ext>
              </a:extLst>
            </p:cNvPr>
            <p:cNvSpPr txBox="1"/>
            <p:nvPr/>
          </p:nvSpPr>
          <p:spPr>
            <a:xfrm>
              <a:off x="5695459" y="3302942"/>
              <a:ext cx="670688" cy="461665"/>
            </a:xfrm>
            <a:prstGeom prst="rect">
              <a:avLst/>
            </a:prstGeom>
            <a:noFill/>
          </p:spPr>
          <p:txBody>
            <a:bodyPr wrap="square" rtlCol="0">
              <a:spAutoFit/>
            </a:bodyPr>
            <a:lstStyle/>
            <a:p>
              <a:pPr algn="ctr"/>
              <a:r>
                <a:rPr lang="en-US" sz="2400" b="1" spc="100" dirty="0">
                  <a:solidFill>
                    <a:schemeClr val="accent1"/>
                  </a:solidFill>
                  <a:latin typeface="Josefin Sans Bold Roman" pitchFamily="2" charset="0"/>
                  <a:ea typeface="Roboto" panose="02000000000000000000" pitchFamily="2" charset="0"/>
                  <a:cs typeface="Poppins SemiBold" pitchFamily="2" charset="77"/>
                </a:rPr>
                <a:t>03</a:t>
              </a:r>
              <a:endParaRPr lang="en-ID" sz="2400" b="1" spc="100" dirty="0">
                <a:solidFill>
                  <a:schemeClr val="accent1"/>
                </a:solidFill>
                <a:latin typeface="Josefin Sans Bold Roman" pitchFamily="2" charset="0"/>
                <a:ea typeface="Roboto" panose="02000000000000000000" pitchFamily="2" charset="0"/>
                <a:cs typeface="Poppins SemiBold" pitchFamily="2" charset="77"/>
              </a:endParaRPr>
            </a:p>
          </p:txBody>
        </p:sp>
        <p:sp>
          <p:nvSpPr>
            <p:cNvPr id="22" name="Kotak Teks 3">
              <a:extLst>
                <a:ext uri="{FF2B5EF4-FFF2-40B4-BE49-F238E27FC236}">
                  <a16:creationId xmlns:a16="http://schemas.microsoft.com/office/drawing/2014/main" xmlns="" id="{28D9FF57-BF5C-47E8-BBA2-540B2B8B3552}"/>
                </a:ext>
              </a:extLst>
            </p:cNvPr>
            <p:cNvSpPr txBox="1"/>
            <p:nvPr/>
          </p:nvSpPr>
          <p:spPr>
            <a:xfrm>
              <a:off x="7218866" y="4260200"/>
              <a:ext cx="670688" cy="461665"/>
            </a:xfrm>
            <a:prstGeom prst="rect">
              <a:avLst/>
            </a:prstGeom>
            <a:noFill/>
          </p:spPr>
          <p:txBody>
            <a:bodyPr wrap="square" rtlCol="0">
              <a:spAutoFit/>
            </a:bodyPr>
            <a:lstStyle/>
            <a:p>
              <a:pPr algn="ctr"/>
              <a:r>
                <a:rPr lang="en-US" sz="2400" b="1" spc="100" dirty="0">
                  <a:solidFill>
                    <a:schemeClr val="accent1"/>
                  </a:solidFill>
                  <a:latin typeface="Josefin Sans Bold Roman" pitchFamily="2" charset="0"/>
                  <a:ea typeface="Roboto" panose="02000000000000000000" pitchFamily="2" charset="0"/>
                  <a:cs typeface="Poppins SemiBold" pitchFamily="2" charset="77"/>
                </a:rPr>
                <a:t>04</a:t>
              </a:r>
              <a:endParaRPr lang="en-ID" sz="2400" b="1" spc="100" dirty="0">
                <a:solidFill>
                  <a:schemeClr val="accent1"/>
                </a:solidFill>
                <a:latin typeface="Josefin Sans Bold Roman" pitchFamily="2" charset="0"/>
                <a:ea typeface="Roboto" panose="02000000000000000000" pitchFamily="2" charset="0"/>
                <a:cs typeface="Poppins SemiBold" pitchFamily="2" charset="77"/>
              </a:endParaRPr>
            </a:p>
          </p:txBody>
        </p:sp>
        <p:sp>
          <p:nvSpPr>
            <p:cNvPr id="23" name="Kotak Teks 3">
              <a:extLst>
                <a:ext uri="{FF2B5EF4-FFF2-40B4-BE49-F238E27FC236}">
                  <a16:creationId xmlns:a16="http://schemas.microsoft.com/office/drawing/2014/main" xmlns="" id="{21BB6A36-1276-428A-9EAC-02ADA00CB216}"/>
                </a:ext>
              </a:extLst>
            </p:cNvPr>
            <p:cNvSpPr txBox="1"/>
            <p:nvPr/>
          </p:nvSpPr>
          <p:spPr>
            <a:xfrm>
              <a:off x="8771000" y="3297356"/>
              <a:ext cx="670688" cy="461665"/>
            </a:xfrm>
            <a:prstGeom prst="rect">
              <a:avLst/>
            </a:prstGeom>
            <a:noFill/>
          </p:spPr>
          <p:txBody>
            <a:bodyPr wrap="square" rtlCol="0">
              <a:spAutoFit/>
            </a:bodyPr>
            <a:lstStyle/>
            <a:p>
              <a:pPr algn="ctr"/>
              <a:r>
                <a:rPr lang="en-US" sz="2400" b="1" spc="100" dirty="0">
                  <a:solidFill>
                    <a:schemeClr val="accent1"/>
                  </a:solidFill>
                  <a:latin typeface="Josefin Sans Bold Roman" pitchFamily="2" charset="0"/>
                  <a:ea typeface="Roboto" panose="02000000000000000000" pitchFamily="2" charset="0"/>
                  <a:cs typeface="Poppins SemiBold" pitchFamily="2" charset="77"/>
                </a:rPr>
                <a:t>05</a:t>
              </a:r>
              <a:endParaRPr lang="en-ID" sz="2400" b="1" spc="100" dirty="0">
                <a:solidFill>
                  <a:schemeClr val="accent1"/>
                </a:solidFill>
                <a:latin typeface="Josefin Sans Bold Roman" pitchFamily="2" charset="0"/>
                <a:ea typeface="Roboto" panose="02000000000000000000" pitchFamily="2" charset="0"/>
                <a:cs typeface="Poppins SemiBold" pitchFamily="2" charset="77"/>
              </a:endParaRPr>
            </a:p>
          </p:txBody>
        </p:sp>
      </p:grpSp>
      <p:grpSp>
        <p:nvGrpSpPr>
          <p:cNvPr id="39" name="Group 38">
            <a:extLst>
              <a:ext uri="{FF2B5EF4-FFF2-40B4-BE49-F238E27FC236}">
                <a16:creationId xmlns:a16="http://schemas.microsoft.com/office/drawing/2014/main" xmlns="" id="{02E37EB6-480E-499A-842D-B7BB76E4EEA7}"/>
              </a:ext>
            </a:extLst>
          </p:cNvPr>
          <p:cNvGrpSpPr/>
          <p:nvPr/>
        </p:nvGrpSpPr>
        <p:grpSpPr>
          <a:xfrm>
            <a:off x="2117684" y="1946077"/>
            <a:ext cx="2301140" cy="923330"/>
            <a:chOff x="7757302" y="1873768"/>
            <a:chExt cx="2301140" cy="923330"/>
          </a:xfrm>
        </p:grpSpPr>
        <p:sp>
          <p:nvSpPr>
            <p:cNvPr id="40" name="TextBox 39">
              <a:extLst>
                <a:ext uri="{FF2B5EF4-FFF2-40B4-BE49-F238E27FC236}">
                  <a16:creationId xmlns:a16="http://schemas.microsoft.com/office/drawing/2014/main" xmlns="" id="{AD23BFA4-A611-4BA7-8D93-E3778514C271}"/>
                </a:ext>
              </a:extLst>
            </p:cNvPr>
            <p:cNvSpPr txBox="1"/>
            <p:nvPr/>
          </p:nvSpPr>
          <p:spPr>
            <a:xfrm>
              <a:off x="8187362" y="1873768"/>
              <a:ext cx="1441020" cy="923330"/>
            </a:xfrm>
            <a:prstGeom prst="rect">
              <a:avLst/>
            </a:prstGeom>
            <a:noFill/>
          </p:spPr>
          <p:txBody>
            <a:bodyPr wrap="square">
              <a:spAutoFit/>
            </a:bodyPr>
            <a:lstStyle/>
            <a:p>
              <a:pPr algn="ctr"/>
              <a:r>
                <a:rPr lang="en-US" b="1" dirty="0">
                  <a:solidFill>
                    <a:schemeClr val="bg1">
                      <a:lumMod val="85000"/>
                    </a:schemeClr>
                  </a:solidFill>
                </a:rPr>
                <a:t>Importing the dataset</a:t>
              </a:r>
            </a:p>
            <a:p>
              <a:pPr algn="ctr"/>
              <a:endParaRPr lang="en-US" b="1" dirty="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a16="http://schemas.microsoft.com/office/drawing/2014/main" xmlns="" id="{91225875-B8B8-4C94-ADAD-AE2A07B0C87C}"/>
                </a:ext>
              </a:extLst>
            </p:cNvPr>
            <p:cNvSpPr txBox="1"/>
            <p:nvPr/>
          </p:nvSpPr>
          <p:spPr>
            <a:xfrm>
              <a:off x="7757302" y="2212322"/>
              <a:ext cx="2301140" cy="338554"/>
            </a:xfrm>
            <a:prstGeom prst="rect">
              <a:avLst/>
            </a:prstGeom>
            <a:noFill/>
          </p:spPr>
          <p:txBody>
            <a:bodyPr wrap="square">
              <a:spAutoFit/>
            </a:bodyPr>
            <a:lstStyle/>
            <a:p>
              <a:pPr algn="ctr"/>
              <a:endParaRPr lang="en-US" sz="1600" b="0" i="0" dirty="0">
                <a:solidFill>
                  <a:schemeClr val="bg1">
                    <a:lumMod val="95000"/>
                  </a:schemeClr>
                </a:solidFill>
                <a:effectLst/>
                <a:latin typeface="Segoe UI" panose="020B0502040204020203" pitchFamily="34" charset="0"/>
              </a:endParaRPr>
            </a:p>
          </p:txBody>
        </p:sp>
      </p:grpSp>
      <p:grpSp>
        <p:nvGrpSpPr>
          <p:cNvPr id="42" name="Group 41">
            <a:extLst>
              <a:ext uri="{FF2B5EF4-FFF2-40B4-BE49-F238E27FC236}">
                <a16:creationId xmlns:a16="http://schemas.microsoft.com/office/drawing/2014/main" xmlns="" id="{439F4932-3C9D-480B-9E13-68C4BB294D1F}"/>
              </a:ext>
            </a:extLst>
          </p:cNvPr>
          <p:cNvGrpSpPr/>
          <p:nvPr/>
        </p:nvGrpSpPr>
        <p:grpSpPr>
          <a:xfrm>
            <a:off x="3553400" y="5043651"/>
            <a:ext cx="2880051" cy="923330"/>
            <a:chOff x="7757302" y="1886272"/>
            <a:chExt cx="2551041" cy="923330"/>
          </a:xfrm>
        </p:grpSpPr>
        <p:sp>
          <p:nvSpPr>
            <p:cNvPr id="43" name="TextBox 42">
              <a:extLst>
                <a:ext uri="{FF2B5EF4-FFF2-40B4-BE49-F238E27FC236}">
                  <a16:creationId xmlns:a16="http://schemas.microsoft.com/office/drawing/2014/main" xmlns="" id="{E3E8DC92-2AFC-4B43-A552-F9DA6E3D9BDA}"/>
                </a:ext>
              </a:extLst>
            </p:cNvPr>
            <p:cNvSpPr txBox="1"/>
            <p:nvPr/>
          </p:nvSpPr>
          <p:spPr>
            <a:xfrm>
              <a:off x="8262410" y="1886272"/>
              <a:ext cx="1441020" cy="923330"/>
            </a:xfrm>
            <a:prstGeom prst="rect">
              <a:avLst/>
            </a:prstGeom>
            <a:noFill/>
          </p:spPr>
          <p:txBody>
            <a:bodyPr wrap="square">
              <a:spAutoFit/>
            </a:bodyPr>
            <a:lstStyle/>
            <a:p>
              <a:pPr algn="ctr"/>
              <a:r>
                <a:rPr lang="en-US" b="1" dirty="0">
                  <a:solidFill>
                    <a:schemeClr val="bg1">
                      <a:lumMod val="85000"/>
                    </a:schemeClr>
                  </a:solidFill>
                </a:rPr>
                <a:t>Taking care of missing data</a:t>
              </a:r>
            </a:p>
            <a:p>
              <a:pPr algn="ctr"/>
              <a:endParaRPr lang="en-US" b="1" dirty="0">
                <a:solidFill>
                  <a:schemeClr val="bg1"/>
                </a:solidFill>
                <a:latin typeface="Segoe UI" panose="020B0502040204020203" pitchFamily="34" charset="0"/>
                <a:ea typeface="Open Sans" panose="020B0606030504020204" pitchFamily="34" charset="0"/>
                <a:cs typeface="Open Sans" panose="020B0606030504020204" pitchFamily="34" charset="0"/>
              </a:endParaRPr>
            </a:p>
          </p:txBody>
        </p:sp>
        <p:sp>
          <p:nvSpPr>
            <p:cNvPr id="44" name="TextBox 43">
              <a:extLst>
                <a:ext uri="{FF2B5EF4-FFF2-40B4-BE49-F238E27FC236}">
                  <a16:creationId xmlns:a16="http://schemas.microsoft.com/office/drawing/2014/main" xmlns="" id="{6E96A1FC-949B-4ECC-911A-CB742FF77ADF}"/>
                </a:ext>
              </a:extLst>
            </p:cNvPr>
            <p:cNvSpPr txBox="1"/>
            <p:nvPr/>
          </p:nvSpPr>
          <p:spPr>
            <a:xfrm>
              <a:off x="7757302" y="2212322"/>
              <a:ext cx="2551041" cy="338554"/>
            </a:xfrm>
            <a:prstGeom prst="rect">
              <a:avLst/>
            </a:prstGeom>
            <a:noFill/>
          </p:spPr>
          <p:txBody>
            <a:bodyPr wrap="square">
              <a:spAutoFit/>
            </a:bodyPr>
            <a:lstStyle/>
            <a:p>
              <a:pPr algn="ctr"/>
              <a:endParaRPr lang="en-US" sz="1600" b="0" i="0" dirty="0">
                <a:solidFill>
                  <a:schemeClr val="bg1">
                    <a:lumMod val="95000"/>
                  </a:schemeClr>
                </a:solidFill>
                <a:effectLst/>
                <a:latin typeface="Segoe UI" panose="020B0502040204020203" pitchFamily="34" charset="0"/>
              </a:endParaRPr>
            </a:p>
          </p:txBody>
        </p:sp>
      </p:grpSp>
      <p:grpSp>
        <p:nvGrpSpPr>
          <p:cNvPr id="45" name="Group 44">
            <a:extLst>
              <a:ext uri="{FF2B5EF4-FFF2-40B4-BE49-F238E27FC236}">
                <a16:creationId xmlns:a16="http://schemas.microsoft.com/office/drawing/2014/main" xmlns="" id="{93EA7814-3CDE-4C64-9FBF-84986B5B715C}"/>
              </a:ext>
            </a:extLst>
          </p:cNvPr>
          <p:cNvGrpSpPr/>
          <p:nvPr/>
        </p:nvGrpSpPr>
        <p:grpSpPr>
          <a:xfrm>
            <a:off x="5098845" y="1966776"/>
            <a:ext cx="2301140" cy="923330"/>
            <a:chOff x="7757302" y="1873768"/>
            <a:chExt cx="2301140" cy="923330"/>
          </a:xfrm>
        </p:grpSpPr>
        <p:sp>
          <p:nvSpPr>
            <p:cNvPr id="46" name="TextBox 45">
              <a:extLst>
                <a:ext uri="{FF2B5EF4-FFF2-40B4-BE49-F238E27FC236}">
                  <a16:creationId xmlns:a16="http://schemas.microsoft.com/office/drawing/2014/main" xmlns="" id="{1B48F322-2744-4D37-A817-18FD31E40758}"/>
                </a:ext>
              </a:extLst>
            </p:cNvPr>
            <p:cNvSpPr txBox="1"/>
            <p:nvPr/>
          </p:nvSpPr>
          <p:spPr>
            <a:xfrm>
              <a:off x="8187362" y="1873768"/>
              <a:ext cx="1788934" cy="923330"/>
            </a:xfrm>
            <a:prstGeom prst="rect">
              <a:avLst/>
            </a:prstGeom>
            <a:noFill/>
          </p:spPr>
          <p:txBody>
            <a:bodyPr wrap="square">
              <a:spAutoFit/>
            </a:bodyPr>
            <a:lstStyle/>
            <a:p>
              <a:pPr algn="ctr"/>
              <a:r>
                <a:rPr lang="en-US" b="1" dirty="0">
                  <a:solidFill>
                    <a:schemeClr val="bg1">
                      <a:lumMod val="85000"/>
                    </a:schemeClr>
                  </a:solidFill>
                </a:rPr>
                <a:t>Encoding categorical data</a:t>
              </a:r>
            </a:p>
            <a:p>
              <a:pPr algn="ctr"/>
              <a:endParaRPr lang="en-US" b="1" dirty="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endParaRPr>
            </a:p>
          </p:txBody>
        </p:sp>
        <p:sp>
          <p:nvSpPr>
            <p:cNvPr id="47" name="TextBox 46">
              <a:extLst>
                <a:ext uri="{FF2B5EF4-FFF2-40B4-BE49-F238E27FC236}">
                  <a16:creationId xmlns:a16="http://schemas.microsoft.com/office/drawing/2014/main" xmlns="" id="{2566A20C-4CE3-4E65-B723-214B4171647C}"/>
                </a:ext>
              </a:extLst>
            </p:cNvPr>
            <p:cNvSpPr txBox="1"/>
            <p:nvPr/>
          </p:nvSpPr>
          <p:spPr>
            <a:xfrm>
              <a:off x="7757302" y="2212322"/>
              <a:ext cx="2301140" cy="338554"/>
            </a:xfrm>
            <a:prstGeom prst="rect">
              <a:avLst/>
            </a:prstGeom>
            <a:noFill/>
          </p:spPr>
          <p:txBody>
            <a:bodyPr wrap="square">
              <a:spAutoFit/>
            </a:bodyPr>
            <a:lstStyle/>
            <a:p>
              <a:pPr algn="ctr"/>
              <a:endParaRPr lang="en-US" sz="1600" b="0" i="0" dirty="0">
                <a:solidFill>
                  <a:schemeClr val="bg1">
                    <a:lumMod val="95000"/>
                  </a:schemeClr>
                </a:solidFill>
                <a:effectLst/>
                <a:latin typeface="Segoe UI" panose="020B0502040204020203" pitchFamily="34" charset="0"/>
              </a:endParaRPr>
            </a:p>
          </p:txBody>
        </p:sp>
      </p:grpSp>
      <p:grpSp>
        <p:nvGrpSpPr>
          <p:cNvPr id="48" name="Group 47">
            <a:extLst>
              <a:ext uri="{FF2B5EF4-FFF2-40B4-BE49-F238E27FC236}">
                <a16:creationId xmlns:a16="http://schemas.microsoft.com/office/drawing/2014/main" xmlns="" id="{1A81EE7D-D1AA-4162-9B9B-2B606ADEAA88}"/>
              </a:ext>
            </a:extLst>
          </p:cNvPr>
          <p:cNvGrpSpPr/>
          <p:nvPr/>
        </p:nvGrpSpPr>
        <p:grpSpPr>
          <a:xfrm>
            <a:off x="348938" y="5015759"/>
            <a:ext cx="2644611" cy="933569"/>
            <a:chOff x="7701602" y="1596769"/>
            <a:chExt cx="2644611" cy="933569"/>
          </a:xfrm>
        </p:grpSpPr>
        <p:sp>
          <p:nvSpPr>
            <p:cNvPr id="49" name="TextBox 48">
              <a:extLst>
                <a:ext uri="{FF2B5EF4-FFF2-40B4-BE49-F238E27FC236}">
                  <a16:creationId xmlns:a16="http://schemas.microsoft.com/office/drawing/2014/main" xmlns="" id="{B896020B-A306-43CC-BB78-F4F6F411BC02}"/>
                </a:ext>
              </a:extLst>
            </p:cNvPr>
            <p:cNvSpPr txBox="1"/>
            <p:nvPr/>
          </p:nvSpPr>
          <p:spPr>
            <a:xfrm>
              <a:off x="7785469" y="1596769"/>
              <a:ext cx="2560744" cy="923330"/>
            </a:xfrm>
            <a:prstGeom prst="rect">
              <a:avLst/>
            </a:prstGeom>
            <a:noFill/>
          </p:spPr>
          <p:txBody>
            <a:bodyPr wrap="square">
              <a:spAutoFit/>
            </a:bodyPr>
            <a:lstStyle/>
            <a:p>
              <a:pPr algn="ctr"/>
              <a:r>
                <a:rPr lang="en-US" b="1" dirty="0">
                  <a:solidFill>
                    <a:schemeClr val="bg1">
                      <a:lumMod val="85000"/>
                    </a:schemeClr>
                  </a:solidFill>
                </a:rPr>
                <a:t>Importing </a:t>
              </a:r>
              <a:endParaRPr lang="en-US" b="1" dirty="0" smtClean="0">
                <a:solidFill>
                  <a:schemeClr val="bg1">
                    <a:lumMod val="85000"/>
                  </a:schemeClr>
                </a:solidFill>
              </a:endParaRPr>
            </a:p>
            <a:p>
              <a:pPr algn="ctr"/>
              <a:r>
                <a:rPr lang="en-US" b="1" dirty="0" smtClean="0">
                  <a:solidFill>
                    <a:schemeClr val="bg1">
                      <a:lumMod val="85000"/>
                    </a:schemeClr>
                  </a:solidFill>
                </a:rPr>
                <a:t>the </a:t>
              </a:r>
              <a:r>
                <a:rPr lang="en-US" b="1" dirty="0">
                  <a:solidFill>
                    <a:schemeClr val="bg1">
                      <a:lumMod val="85000"/>
                    </a:schemeClr>
                  </a:solidFill>
                </a:rPr>
                <a:t>libraries</a:t>
              </a:r>
            </a:p>
            <a:p>
              <a:pPr algn="ctr"/>
              <a:endParaRPr lang="en-US" b="1" dirty="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xmlns="" id="{96199320-2B33-4151-A0A0-F7CB8569B3E4}"/>
                </a:ext>
              </a:extLst>
            </p:cNvPr>
            <p:cNvSpPr txBox="1"/>
            <p:nvPr/>
          </p:nvSpPr>
          <p:spPr>
            <a:xfrm>
              <a:off x="7701602" y="2191784"/>
              <a:ext cx="2301140" cy="338554"/>
            </a:xfrm>
            <a:prstGeom prst="rect">
              <a:avLst/>
            </a:prstGeom>
            <a:noFill/>
          </p:spPr>
          <p:txBody>
            <a:bodyPr wrap="square">
              <a:spAutoFit/>
            </a:bodyPr>
            <a:lstStyle/>
            <a:p>
              <a:pPr algn="ctr"/>
              <a:endParaRPr lang="en-US" sz="1600" b="0" i="0" dirty="0">
                <a:solidFill>
                  <a:schemeClr val="bg1">
                    <a:lumMod val="95000"/>
                  </a:schemeClr>
                </a:solidFill>
                <a:effectLst/>
                <a:latin typeface="Segoe UI" panose="020B0502040204020203" pitchFamily="34" charset="0"/>
              </a:endParaRPr>
            </a:p>
          </p:txBody>
        </p:sp>
      </p:grpSp>
      <p:grpSp>
        <p:nvGrpSpPr>
          <p:cNvPr id="51" name="Group 50">
            <a:extLst>
              <a:ext uri="{FF2B5EF4-FFF2-40B4-BE49-F238E27FC236}">
                <a16:creationId xmlns:a16="http://schemas.microsoft.com/office/drawing/2014/main" xmlns="" id="{F352E031-5DD9-49F6-9E06-9C4B3F6A5B77}"/>
              </a:ext>
            </a:extLst>
          </p:cNvPr>
          <p:cNvGrpSpPr/>
          <p:nvPr/>
        </p:nvGrpSpPr>
        <p:grpSpPr>
          <a:xfrm>
            <a:off x="6853245" y="5295717"/>
            <a:ext cx="2301140" cy="674149"/>
            <a:chOff x="7757302" y="1876727"/>
            <a:chExt cx="2301140" cy="674149"/>
          </a:xfrm>
        </p:grpSpPr>
        <p:sp>
          <p:nvSpPr>
            <p:cNvPr id="52" name="TextBox 51">
              <a:extLst>
                <a:ext uri="{FF2B5EF4-FFF2-40B4-BE49-F238E27FC236}">
                  <a16:creationId xmlns:a16="http://schemas.microsoft.com/office/drawing/2014/main" xmlns="" id="{824BD325-4CF0-44D6-83F9-2F3CE62C5597}"/>
                </a:ext>
              </a:extLst>
            </p:cNvPr>
            <p:cNvSpPr txBox="1"/>
            <p:nvPr/>
          </p:nvSpPr>
          <p:spPr>
            <a:xfrm>
              <a:off x="8187362" y="1876727"/>
              <a:ext cx="1441020" cy="369332"/>
            </a:xfrm>
            <a:prstGeom prst="rect">
              <a:avLst/>
            </a:prstGeom>
            <a:noFill/>
          </p:spPr>
          <p:txBody>
            <a:bodyPr wrap="square">
              <a:spAutoFit/>
            </a:bodyPr>
            <a:lstStyle/>
            <a:p>
              <a:pPr algn="ctr"/>
              <a:endParaRPr lang="en-US" b="1" dirty="0">
                <a:solidFill>
                  <a:schemeClr val="bg1"/>
                </a:solidFill>
                <a:latin typeface="Segoe UI" panose="020B0502040204020203" pitchFamily="34" charset="0"/>
                <a:ea typeface="Open Sans" panose="020B0606030504020204" pitchFamily="34" charset="0"/>
                <a:cs typeface="Open Sans" panose="020B0606030504020204" pitchFamily="34" charset="0"/>
              </a:endParaRPr>
            </a:p>
          </p:txBody>
        </p:sp>
        <p:sp>
          <p:nvSpPr>
            <p:cNvPr id="53" name="TextBox 52">
              <a:extLst>
                <a:ext uri="{FF2B5EF4-FFF2-40B4-BE49-F238E27FC236}">
                  <a16:creationId xmlns:a16="http://schemas.microsoft.com/office/drawing/2014/main" xmlns="" id="{1A465D9E-5E0C-48E1-B0D6-59BFE16BC3B0}"/>
                </a:ext>
              </a:extLst>
            </p:cNvPr>
            <p:cNvSpPr txBox="1"/>
            <p:nvPr/>
          </p:nvSpPr>
          <p:spPr>
            <a:xfrm>
              <a:off x="7757302" y="2212322"/>
              <a:ext cx="2301140" cy="338554"/>
            </a:xfrm>
            <a:prstGeom prst="rect">
              <a:avLst/>
            </a:prstGeom>
            <a:noFill/>
          </p:spPr>
          <p:txBody>
            <a:bodyPr wrap="square">
              <a:spAutoFit/>
            </a:bodyPr>
            <a:lstStyle/>
            <a:p>
              <a:pPr algn="ctr"/>
              <a:endParaRPr lang="en-US" sz="1600" b="0" i="0" dirty="0">
                <a:solidFill>
                  <a:schemeClr val="bg1">
                    <a:lumMod val="95000"/>
                  </a:schemeClr>
                </a:solidFill>
                <a:effectLst/>
                <a:latin typeface="Segoe UI" panose="020B0502040204020203" pitchFamily="34" charset="0"/>
              </a:endParaRPr>
            </a:p>
          </p:txBody>
        </p:sp>
      </p:grpSp>
      <p:sp>
        <p:nvSpPr>
          <p:cNvPr id="54" name="TextBox 53">
            <a:extLst>
              <a:ext uri="{FF2B5EF4-FFF2-40B4-BE49-F238E27FC236}">
                <a16:creationId xmlns:a16="http://schemas.microsoft.com/office/drawing/2014/main" xmlns="" id="{1B63323D-0DA8-4AA8-9D58-E0E203262E80}"/>
              </a:ext>
            </a:extLst>
          </p:cNvPr>
          <p:cNvSpPr txBox="1"/>
          <p:nvPr/>
        </p:nvSpPr>
        <p:spPr>
          <a:xfrm>
            <a:off x="-327767" y="-23811"/>
            <a:ext cx="4409989" cy="830997"/>
          </a:xfrm>
          <a:prstGeom prst="rect">
            <a:avLst/>
          </a:prstGeom>
          <a:noFill/>
        </p:spPr>
        <p:txBody>
          <a:bodyPr wrap="none" rtlCol="0">
            <a:spAutoFit/>
          </a:bodyPr>
          <a:lstStyle/>
          <a:p>
            <a:r>
              <a:rPr lang="en-US" sz="4800" dirty="0" smtClean="0">
                <a:solidFill>
                  <a:schemeClr val="bg2"/>
                </a:solidFill>
                <a:latin typeface="Arial Black" panose="020B0A04020102020204" pitchFamily="34" charset="0"/>
              </a:rPr>
              <a:t>	</a:t>
            </a:r>
            <a:r>
              <a:rPr lang="en-US" sz="2400" dirty="0" smtClean="0">
                <a:solidFill>
                  <a:schemeClr val="bg1"/>
                </a:solidFill>
                <a:latin typeface="Arial Black" panose="020B0A04020102020204" pitchFamily="34" charset="0"/>
              </a:rPr>
              <a:t>Data Preprocessing</a:t>
            </a:r>
            <a:endParaRPr lang="en-US" sz="2400" dirty="0">
              <a:solidFill>
                <a:schemeClr val="bg1"/>
              </a:solidFill>
              <a:latin typeface="Arial Black" panose="020B0A04020102020204" pitchFamily="34" charset="0"/>
            </a:endParaRPr>
          </a:p>
        </p:txBody>
      </p:sp>
      <p:sp>
        <p:nvSpPr>
          <p:cNvPr id="56" name="Freeform: Shape 17">
            <a:extLst>
              <a:ext uri="{FF2B5EF4-FFF2-40B4-BE49-F238E27FC236}">
                <a16:creationId xmlns:a16="http://schemas.microsoft.com/office/drawing/2014/main" xmlns="" id="{64BFFC80-B72E-46AE-A97B-5C1D55B986DF}"/>
              </a:ext>
            </a:extLst>
          </p:cNvPr>
          <p:cNvSpPr/>
          <p:nvPr/>
        </p:nvSpPr>
        <p:spPr>
          <a:xfrm>
            <a:off x="8883774" y="3872678"/>
            <a:ext cx="1024731" cy="1024731"/>
          </a:xfrm>
          <a:custGeom>
            <a:avLst/>
            <a:gdLst>
              <a:gd name="connsiteX0" fmla="*/ 862127 w 862126"/>
              <a:gd name="connsiteY0" fmla="*/ 431063 h 862126"/>
              <a:gd name="connsiteX1" fmla="*/ 431064 w 862126"/>
              <a:gd name="connsiteY1" fmla="*/ 862127 h 862126"/>
              <a:gd name="connsiteX2" fmla="*/ 1 w 862126"/>
              <a:gd name="connsiteY2" fmla="*/ 431063 h 862126"/>
              <a:gd name="connsiteX3" fmla="*/ 431064 w 862126"/>
              <a:gd name="connsiteY3" fmla="*/ 0 h 862126"/>
              <a:gd name="connsiteX4" fmla="*/ 862127 w 862126"/>
              <a:gd name="connsiteY4" fmla="*/ 431063 h 86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126" h="862126">
                <a:moveTo>
                  <a:pt x="862127" y="431063"/>
                </a:moveTo>
                <a:cubicBezTo>
                  <a:pt x="862127" y="669133"/>
                  <a:pt x="669134" y="862127"/>
                  <a:pt x="431064" y="862127"/>
                </a:cubicBezTo>
                <a:cubicBezTo>
                  <a:pt x="192994" y="862127"/>
                  <a:pt x="1" y="669133"/>
                  <a:pt x="1" y="431063"/>
                </a:cubicBezTo>
                <a:cubicBezTo>
                  <a:pt x="1" y="192994"/>
                  <a:pt x="192994" y="0"/>
                  <a:pt x="431064" y="0"/>
                </a:cubicBezTo>
                <a:cubicBezTo>
                  <a:pt x="669134" y="0"/>
                  <a:pt x="862127" y="192994"/>
                  <a:pt x="862127" y="431063"/>
                </a:cubicBezTo>
                <a:close/>
              </a:path>
            </a:pathLst>
          </a:custGeom>
          <a:solidFill>
            <a:schemeClr val="bg1">
              <a:lumMod val="95000"/>
            </a:schemeClr>
          </a:solidFill>
          <a:ln w="12700" cap="flat">
            <a:noFill/>
            <a:prstDash val="solid"/>
            <a:miter/>
          </a:ln>
        </p:spPr>
        <p:txBody>
          <a:bodyPr rtlCol="0" anchor="ctr"/>
          <a:lstStyle/>
          <a:p>
            <a:pPr algn="ctr"/>
            <a:r>
              <a:rPr lang="en-US" sz="2400" b="1" spc="100" dirty="0">
                <a:solidFill>
                  <a:schemeClr val="accent1"/>
                </a:solidFill>
                <a:latin typeface="Josefin Sans Bold Roman" pitchFamily="2" charset="0"/>
                <a:ea typeface="Roboto" panose="02000000000000000000" pitchFamily="2" charset="0"/>
                <a:cs typeface="Poppins SemiBold" pitchFamily="2" charset="77"/>
              </a:rPr>
              <a:t>06</a:t>
            </a:r>
            <a:endParaRPr lang="en-ID" sz="2400" b="1" spc="100" dirty="0">
              <a:solidFill>
                <a:schemeClr val="accent1"/>
              </a:solidFill>
              <a:latin typeface="Josefin Sans Bold Roman" pitchFamily="2" charset="0"/>
              <a:ea typeface="Roboto" panose="02000000000000000000" pitchFamily="2" charset="0"/>
              <a:cs typeface="Poppins SemiBold" pitchFamily="2" charset="77"/>
            </a:endParaRPr>
          </a:p>
        </p:txBody>
      </p:sp>
      <p:sp>
        <p:nvSpPr>
          <p:cNvPr id="60" name="TextBox 45">
            <a:extLst>
              <a:ext uri="{FF2B5EF4-FFF2-40B4-BE49-F238E27FC236}">
                <a16:creationId xmlns:a16="http://schemas.microsoft.com/office/drawing/2014/main" xmlns="" id="{1B48F322-2744-4D37-A817-18FD31E40758}"/>
              </a:ext>
            </a:extLst>
          </p:cNvPr>
          <p:cNvSpPr txBox="1"/>
          <p:nvPr/>
        </p:nvSpPr>
        <p:spPr>
          <a:xfrm>
            <a:off x="8746322" y="1992243"/>
            <a:ext cx="1441020" cy="923330"/>
          </a:xfrm>
          <a:prstGeom prst="rect">
            <a:avLst/>
          </a:prstGeom>
          <a:noFill/>
        </p:spPr>
        <p:txBody>
          <a:bodyPr wrap="square">
            <a:spAutoFit/>
          </a:bodyPr>
          <a:lstStyle/>
          <a:p>
            <a:pPr algn="ctr"/>
            <a:r>
              <a:rPr lang="en-US" b="1" dirty="0">
                <a:solidFill>
                  <a:schemeClr val="bg1">
                    <a:lumMod val="85000"/>
                  </a:schemeClr>
                </a:solidFill>
              </a:rPr>
              <a:t>Feature Scaling</a:t>
            </a:r>
          </a:p>
          <a:p>
            <a:pPr algn="ctr"/>
            <a:endParaRPr lang="en-US" b="1" dirty="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endParaRPr>
          </a:p>
        </p:txBody>
      </p:sp>
      <p:cxnSp>
        <p:nvCxnSpPr>
          <p:cNvPr id="62" name="Straight Connector 13">
            <a:extLst>
              <a:ext uri="{FF2B5EF4-FFF2-40B4-BE49-F238E27FC236}">
                <a16:creationId xmlns:a16="http://schemas.microsoft.com/office/drawing/2014/main" xmlns="" id="{E7EC1955-9E2E-4F13-A3F0-A6CE44B81C27}"/>
              </a:ext>
            </a:extLst>
          </p:cNvPr>
          <p:cNvCxnSpPr>
            <a:cxnSpLocks/>
          </p:cNvCxnSpPr>
          <p:nvPr/>
        </p:nvCxnSpPr>
        <p:spPr>
          <a:xfrm>
            <a:off x="755121" y="807186"/>
            <a:ext cx="2238428" cy="0"/>
          </a:xfrm>
          <a:prstGeom prst="line">
            <a:avLst/>
          </a:prstGeom>
          <a:noFill/>
          <a:ln w="38100"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63" name="مستطيل 62"/>
          <p:cNvSpPr/>
          <p:nvPr/>
        </p:nvSpPr>
        <p:spPr>
          <a:xfrm>
            <a:off x="6801452" y="5012921"/>
            <a:ext cx="2211146" cy="1200329"/>
          </a:xfrm>
          <a:prstGeom prst="rect">
            <a:avLst/>
          </a:prstGeom>
        </p:spPr>
        <p:txBody>
          <a:bodyPr wrap="square">
            <a:spAutoFit/>
          </a:bodyPr>
          <a:lstStyle/>
          <a:p>
            <a:pPr algn="ctr"/>
            <a:r>
              <a:rPr lang="en-US" b="1" dirty="0">
                <a:solidFill>
                  <a:srgbClr val="D5D5D5"/>
                </a:solidFill>
                <a:latin typeface="Roboto"/>
              </a:rPr>
              <a:t>Splitting the dataset into the Training set and Test set</a:t>
            </a:r>
            <a:endParaRPr lang="en-US" b="1" i="0" dirty="0">
              <a:solidFill>
                <a:srgbClr val="D5D5D5"/>
              </a:solidFill>
              <a:effectLst/>
              <a:latin typeface="Roboto"/>
            </a:endParaRPr>
          </a:p>
        </p:txBody>
      </p:sp>
    </p:spTree>
    <p:extLst>
      <p:ext uri="{BB962C8B-B14F-4D97-AF65-F5344CB8AC3E}">
        <p14:creationId xmlns:p14="http://schemas.microsoft.com/office/powerpoint/2010/main" val="423665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2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randombar(horizontal)">
                                      <p:cBhvr>
                                        <p:cTn id="10" dur="200"/>
                                        <p:tgtEl>
                                          <p:spTgt spid="39"/>
                                        </p:tgtEl>
                                      </p:cBhvr>
                                    </p:animEffect>
                                  </p:childTnLst>
                                </p:cTn>
                              </p:par>
                              <p:par>
                                <p:cTn id="11" presetID="14" presetClass="entr" presetSubtype="1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randombar(horizontal)">
                                      <p:cBhvr>
                                        <p:cTn id="13" dur="200"/>
                                        <p:tgtEl>
                                          <p:spTgt spid="48"/>
                                        </p:tgtEl>
                                      </p:cBhvr>
                                    </p:animEffect>
                                  </p:childTnLst>
                                </p:cTn>
                              </p:par>
                              <p:par>
                                <p:cTn id="14" presetID="14" presetClass="entr" presetSubtype="1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randombar(horizontal)">
                                      <p:cBhvr>
                                        <p:cTn id="16" dur="200"/>
                                        <p:tgtEl>
                                          <p:spTgt spid="42"/>
                                        </p:tgtEl>
                                      </p:cBhvr>
                                    </p:animEffect>
                                  </p:childTnLst>
                                </p:cTn>
                              </p:par>
                              <p:par>
                                <p:cTn id="17" presetID="14" presetClass="entr" presetSubtype="1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randombar(horizontal)">
                                      <p:cBhvr>
                                        <p:cTn id="19" dur="200"/>
                                        <p:tgtEl>
                                          <p:spTgt spid="51"/>
                                        </p:tgtEl>
                                      </p:cBhvr>
                                    </p:animEffect>
                                  </p:childTnLst>
                                </p:cTn>
                              </p:par>
                              <p:par>
                                <p:cTn id="20" presetID="14" presetClass="entr" presetSubtype="1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randombar(horizontal)">
                                      <p:cBhvr>
                                        <p:cTn id="22" dur="2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1AC9819C-9E84-42AD-8256-4361EAEB30DC}"/>
              </a:ext>
            </a:extLst>
          </p:cNvPr>
          <p:cNvGrpSpPr/>
          <p:nvPr/>
        </p:nvGrpSpPr>
        <p:grpSpPr>
          <a:xfrm>
            <a:off x="-892896" y="885996"/>
            <a:ext cx="13289083" cy="4101957"/>
            <a:chOff x="4541964" y="1975736"/>
            <a:chExt cx="7011946" cy="1934005"/>
          </a:xfrm>
        </p:grpSpPr>
        <p:grpSp>
          <p:nvGrpSpPr>
            <p:cNvPr id="11" name="Group 10">
              <a:extLst>
                <a:ext uri="{FF2B5EF4-FFF2-40B4-BE49-F238E27FC236}">
                  <a16:creationId xmlns:a16="http://schemas.microsoft.com/office/drawing/2014/main" xmlns="" id="{DDBCB63C-BF04-4DEA-9556-71367FE17371}"/>
                </a:ext>
              </a:extLst>
            </p:cNvPr>
            <p:cNvGrpSpPr/>
            <p:nvPr/>
          </p:nvGrpSpPr>
          <p:grpSpPr>
            <a:xfrm>
              <a:off x="4541964" y="1975736"/>
              <a:ext cx="7011946" cy="1934005"/>
              <a:chOff x="4541964" y="1975736"/>
              <a:chExt cx="7011946" cy="1934005"/>
            </a:xfrm>
          </p:grpSpPr>
          <p:grpSp>
            <p:nvGrpSpPr>
              <p:cNvPr id="13" name="Group 12">
                <a:extLst>
                  <a:ext uri="{FF2B5EF4-FFF2-40B4-BE49-F238E27FC236}">
                    <a16:creationId xmlns:a16="http://schemas.microsoft.com/office/drawing/2014/main" xmlns="" id="{7DDA5797-2E25-4032-861B-E595DD179A74}"/>
                  </a:ext>
                </a:extLst>
              </p:cNvPr>
              <p:cNvGrpSpPr/>
              <p:nvPr/>
            </p:nvGrpSpPr>
            <p:grpSpPr>
              <a:xfrm>
                <a:off x="4541964" y="1975736"/>
                <a:ext cx="7011946" cy="1934005"/>
                <a:chOff x="-577129" y="596979"/>
                <a:chExt cx="7011946" cy="1934005"/>
              </a:xfrm>
            </p:grpSpPr>
            <p:sp>
              <p:nvSpPr>
                <p:cNvPr id="15" name="TextBox 14">
                  <a:extLst>
                    <a:ext uri="{FF2B5EF4-FFF2-40B4-BE49-F238E27FC236}">
                      <a16:creationId xmlns:a16="http://schemas.microsoft.com/office/drawing/2014/main" xmlns="" id="{A0F8ADF3-E839-4F4E-B8D9-B6D301167652}"/>
                    </a:ext>
                  </a:extLst>
                </p:cNvPr>
                <p:cNvSpPr txBox="1"/>
                <p:nvPr/>
              </p:nvSpPr>
              <p:spPr>
                <a:xfrm>
                  <a:off x="258004" y="596979"/>
                  <a:ext cx="97473" cy="246690"/>
                </a:xfrm>
                <a:prstGeom prst="rect">
                  <a:avLst/>
                </a:prstGeom>
                <a:noFill/>
              </p:spPr>
              <p:txBody>
                <a:bodyPr wrap="none" rtlCol="0">
                  <a:spAutoFit/>
                </a:bodyPr>
                <a:lstStyle/>
                <a:p>
                  <a:endParaRPr lang="en-US" sz="2800" dirty="0">
                    <a:solidFill>
                      <a:schemeClr val="bg1">
                        <a:lumMod val="85000"/>
                      </a:schemeClr>
                    </a:solidFill>
                    <a:latin typeface="Arial Black" panose="020B0A04020102020204" pitchFamily="34" charset="0"/>
                  </a:endParaRPr>
                </a:p>
              </p:txBody>
            </p:sp>
            <p:sp>
              <p:nvSpPr>
                <p:cNvPr id="16" name="TextBox 15">
                  <a:extLst>
                    <a:ext uri="{FF2B5EF4-FFF2-40B4-BE49-F238E27FC236}">
                      <a16:creationId xmlns:a16="http://schemas.microsoft.com/office/drawing/2014/main" xmlns="" id="{C3A082F1-B398-40D0-9AE6-E5EB0941C6E4}"/>
                    </a:ext>
                  </a:extLst>
                </p:cNvPr>
                <p:cNvSpPr txBox="1"/>
                <p:nvPr/>
              </p:nvSpPr>
              <p:spPr>
                <a:xfrm>
                  <a:off x="-577129" y="1194282"/>
                  <a:ext cx="6134100" cy="217667"/>
                </a:xfrm>
                <a:prstGeom prst="rect">
                  <a:avLst/>
                </a:prstGeom>
                <a:noFill/>
              </p:spPr>
              <p:txBody>
                <a:bodyPr wrap="square">
                  <a:spAutoFit/>
                </a:bodyPr>
                <a:lstStyle/>
                <a:p>
                  <a:pPr algn="r"/>
                  <a:endParaRPr lang="en-US" sz="2400" b="1" dirty="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endParaRPr>
                </a:p>
              </p:txBody>
            </p:sp>
            <p:sp>
              <p:nvSpPr>
                <p:cNvPr id="17" name="Subtitle demo text">
                  <a:extLst>
                    <a:ext uri="{FF2B5EF4-FFF2-40B4-BE49-F238E27FC236}">
                      <a16:creationId xmlns:a16="http://schemas.microsoft.com/office/drawing/2014/main" xmlns="" id="{9189FB0F-097B-4D8F-ACFF-617484C1235E}"/>
                    </a:ext>
                  </a:extLst>
                </p:cNvPr>
                <p:cNvSpPr/>
                <p:nvPr/>
              </p:nvSpPr>
              <p:spPr>
                <a:xfrm>
                  <a:off x="1852843" y="2352013"/>
                  <a:ext cx="4581974" cy="17897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pPr algn="r"/>
                  <a:r>
                    <a:rPr lang="en-US" sz="1800" b="0" i="0" dirty="0" smtClean="0">
                      <a:solidFill>
                        <a:schemeClr val="bg1">
                          <a:lumMod val="85000"/>
                        </a:schemeClr>
                      </a:solidFill>
                      <a:effectLst/>
                      <a:latin typeface="Segoe UI" panose="020B0502040204020203" pitchFamily="34" charset="0"/>
                      <a:cs typeface="Segoe UI" panose="020B0502040204020203" pitchFamily="34" charset="0"/>
                    </a:rPr>
                    <a:t>.</a:t>
                  </a:r>
                  <a:endParaRPr lang="en-US" sz="1800" dirty="0">
                    <a:solidFill>
                      <a:schemeClr val="bg1">
                        <a:lumMod val="85000"/>
                      </a:schemeClr>
                    </a:solidFill>
                    <a:latin typeface="Segoe UI" panose="020B0502040204020203" pitchFamily="34" charset="0"/>
                    <a:cs typeface="Segoe UI" panose="020B0502040204020203" pitchFamily="34" charset="0"/>
                  </a:endParaRPr>
                </a:p>
              </p:txBody>
            </p:sp>
          </p:grpSp>
          <p:cxnSp>
            <p:nvCxnSpPr>
              <p:cNvPr id="14" name="Straight Connector 13">
                <a:extLst>
                  <a:ext uri="{FF2B5EF4-FFF2-40B4-BE49-F238E27FC236}">
                    <a16:creationId xmlns:a16="http://schemas.microsoft.com/office/drawing/2014/main" xmlns="" id="{E7EC1955-9E2E-4F13-A3F0-A6CE44B81C27}"/>
                  </a:ext>
                </a:extLst>
              </p:cNvPr>
              <p:cNvCxnSpPr>
                <a:cxnSpLocks/>
              </p:cNvCxnSpPr>
              <p:nvPr/>
            </p:nvCxnSpPr>
            <p:spPr>
              <a:xfrm>
                <a:off x="5425833" y="2058047"/>
                <a:ext cx="1181100" cy="0"/>
              </a:xfrm>
              <a:prstGeom prst="line">
                <a:avLst/>
              </a:prstGeom>
              <a:noFill/>
              <a:ln w="38100"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 name="TextBox 11">
              <a:extLst>
                <a:ext uri="{FF2B5EF4-FFF2-40B4-BE49-F238E27FC236}">
                  <a16:creationId xmlns:a16="http://schemas.microsoft.com/office/drawing/2014/main" xmlns="" id="{8851A23E-C5D5-4B74-9E5B-0BACB46FEA50}"/>
                </a:ext>
              </a:extLst>
            </p:cNvPr>
            <p:cNvSpPr txBox="1"/>
            <p:nvPr/>
          </p:nvSpPr>
          <p:spPr>
            <a:xfrm>
              <a:off x="5195785" y="2288899"/>
              <a:ext cx="2347805" cy="217667"/>
            </a:xfrm>
            <a:prstGeom prst="rect">
              <a:avLst/>
            </a:prstGeom>
            <a:noFill/>
          </p:spPr>
          <p:txBody>
            <a:bodyPr wrap="square">
              <a:spAutoFit/>
            </a:bodyPr>
            <a:lstStyle/>
            <a:p>
              <a:pPr algn="r"/>
              <a:endParaRPr lang="en-US" sz="2400" b="1" dirty="0">
                <a:solidFill>
                  <a:schemeClr val="bg1">
                    <a:lumMod val="85000"/>
                  </a:schemeClr>
                </a:solidFill>
                <a:latin typeface="Segoe UI" panose="020B0502040204020203" pitchFamily="34" charset="0"/>
                <a:ea typeface="Open Sans" panose="020B0606030504020204" pitchFamily="34" charset="0"/>
                <a:cs typeface="Open Sans" panose="020B0606030504020204" pitchFamily="34" charset="0"/>
              </a:endParaRPr>
            </a:p>
          </p:txBody>
        </p:sp>
      </p:grpSp>
      <p:sp>
        <p:nvSpPr>
          <p:cNvPr id="18" name="Freeform 16">
            <a:extLst>
              <a:ext uri="{FF2B5EF4-FFF2-40B4-BE49-F238E27FC236}">
                <a16:creationId xmlns:a16="http://schemas.microsoft.com/office/drawing/2014/main" xmlns="" id="{C5194654-FC37-4263-B045-CAE2257D0E12}"/>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xmlns="" id="{AABE71CD-65E2-44F1-A3BA-097E5929FDBE}"/>
              </a:ext>
            </a:extLst>
          </p:cNvPr>
          <p:cNvGrpSpPr/>
          <p:nvPr/>
        </p:nvGrpSpPr>
        <p:grpSpPr>
          <a:xfrm flipH="1">
            <a:off x="10936161" y="0"/>
            <a:ext cx="1255839" cy="1255839"/>
            <a:chOff x="0" y="0"/>
            <a:chExt cx="1255839" cy="1255839"/>
          </a:xfrm>
        </p:grpSpPr>
        <p:grpSp>
          <p:nvGrpSpPr>
            <p:cNvPr id="20" name="Group 19">
              <a:extLst>
                <a:ext uri="{FF2B5EF4-FFF2-40B4-BE49-F238E27FC236}">
                  <a16:creationId xmlns:a16="http://schemas.microsoft.com/office/drawing/2014/main" xmlns="" id="{5ED2A4E8-BC18-4CFA-A5BF-3EF2A38F10EF}"/>
                </a:ext>
              </a:extLst>
            </p:cNvPr>
            <p:cNvGrpSpPr/>
            <p:nvPr/>
          </p:nvGrpSpPr>
          <p:grpSpPr>
            <a:xfrm flipH="1">
              <a:off x="0" y="0"/>
              <a:ext cx="1014412" cy="1014349"/>
              <a:chOff x="11177587" y="0"/>
              <a:chExt cx="1014412" cy="1014349"/>
            </a:xfrm>
            <a:solidFill>
              <a:schemeClr val="accent2"/>
            </a:solidFill>
          </p:grpSpPr>
          <p:sp>
            <p:nvSpPr>
              <p:cNvPr id="22" name="Freeform: Shape 21">
                <a:extLst>
                  <a:ext uri="{FF2B5EF4-FFF2-40B4-BE49-F238E27FC236}">
                    <a16:creationId xmlns:a16="http://schemas.microsoft.com/office/drawing/2014/main" xmlns="" id="{12A25884-9DE0-48F5-A596-8124F967B9D0}"/>
                  </a:ext>
                </a:extLst>
              </p:cNvPr>
              <p:cNvSpPr/>
              <p:nvPr/>
            </p:nvSpPr>
            <p:spPr>
              <a:xfrm>
                <a:off x="11177587" y="0"/>
                <a:ext cx="1014412" cy="1014349"/>
              </a:xfrm>
              <a:custGeom>
                <a:avLst/>
                <a:gdLst>
                  <a:gd name="connsiteX0" fmla="*/ 0 w 1014412"/>
                  <a:gd name="connsiteY0" fmla="*/ 0 h 1014349"/>
                  <a:gd name="connsiteX1" fmla="*/ 1014413 w 1014412"/>
                  <a:gd name="connsiteY1" fmla="*/ 1014349 h 1014349"/>
                  <a:gd name="connsiteX2" fmla="*/ 1014413 w 1014412"/>
                  <a:gd name="connsiteY2" fmla="*/ 0 h 1014349"/>
                  <a:gd name="connsiteX3" fmla="*/ 0 w 1014412"/>
                  <a:gd name="connsiteY3" fmla="*/ 0 h 1014349"/>
                </a:gdLst>
                <a:ahLst/>
                <a:cxnLst>
                  <a:cxn ang="0">
                    <a:pos x="connsiteX0" y="connsiteY0"/>
                  </a:cxn>
                  <a:cxn ang="0">
                    <a:pos x="connsiteX1" y="connsiteY1"/>
                  </a:cxn>
                  <a:cxn ang="0">
                    <a:pos x="connsiteX2" y="connsiteY2"/>
                  </a:cxn>
                  <a:cxn ang="0">
                    <a:pos x="connsiteX3" y="connsiteY3"/>
                  </a:cxn>
                </a:cxnLst>
                <a:rect l="l" t="t" r="r" b="b"/>
                <a:pathLst>
                  <a:path w="1014412" h="1014349">
                    <a:moveTo>
                      <a:pt x="0" y="0"/>
                    </a:moveTo>
                    <a:cubicBezTo>
                      <a:pt x="0" y="560197"/>
                      <a:pt x="454152" y="1014349"/>
                      <a:pt x="1014413" y="1014349"/>
                    </a:cubicBezTo>
                    <a:lnTo>
                      <a:pt x="1014413" y="0"/>
                    </a:lnTo>
                    <a:lnTo>
                      <a:pt x="0" y="0"/>
                    </a:lnTo>
                    <a:close/>
                  </a:path>
                </a:pathLst>
              </a:custGeom>
              <a:noFill/>
              <a:ln w="38100" cap="flat">
                <a:solidFill>
                  <a:schemeClr val="accent2"/>
                </a:solid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xmlns="" id="{951929C5-197D-4A0B-A2B5-804D12F44C92}"/>
                  </a:ext>
                </a:extLst>
              </p:cNvPr>
              <p:cNvSpPr/>
              <p:nvPr/>
            </p:nvSpPr>
            <p:spPr>
              <a:xfrm>
                <a:off x="11557634" y="0"/>
                <a:ext cx="634365" cy="634365"/>
              </a:xfrm>
              <a:custGeom>
                <a:avLst/>
                <a:gdLst>
                  <a:gd name="connsiteX0" fmla="*/ 0 w 634365"/>
                  <a:gd name="connsiteY0" fmla="*/ 0 h 634365"/>
                  <a:gd name="connsiteX1" fmla="*/ 634365 w 634365"/>
                  <a:gd name="connsiteY1" fmla="*/ 634365 h 634365"/>
                  <a:gd name="connsiteX2" fmla="*/ 634365 w 634365"/>
                  <a:gd name="connsiteY2" fmla="*/ 0 h 634365"/>
                  <a:gd name="connsiteX3" fmla="*/ 0 w 634365"/>
                  <a:gd name="connsiteY3" fmla="*/ 0 h 634365"/>
                </a:gdLst>
                <a:ahLst/>
                <a:cxnLst>
                  <a:cxn ang="0">
                    <a:pos x="connsiteX0" y="connsiteY0"/>
                  </a:cxn>
                  <a:cxn ang="0">
                    <a:pos x="connsiteX1" y="connsiteY1"/>
                  </a:cxn>
                  <a:cxn ang="0">
                    <a:pos x="connsiteX2" y="connsiteY2"/>
                  </a:cxn>
                  <a:cxn ang="0">
                    <a:pos x="connsiteX3" y="connsiteY3"/>
                  </a:cxn>
                </a:cxnLst>
                <a:rect l="l" t="t" r="r" b="b"/>
                <a:pathLst>
                  <a:path w="634365" h="634365">
                    <a:moveTo>
                      <a:pt x="0" y="0"/>
                    </a:moveTo>
                    <a:cubicBezTo>
                      <a:pt x="0" y="350330"/>
                      <a:pt x="284035" y="634365"/>
                      <a:pt x="634365" y="634365"/>
                    </a:cubicBezTo>
                    <a:lnTo>
                      <a:pt x="634365" y="0"/>
                    </a:lnTo>
                    <a:lnTo>
                      <a:pt x="0" y="0"/>
                    </a:lnTo>
                    <a:close/>
                  </a:path>
                </a:pathLst>
              </a:custGeom>
              <a:solidFill>
                <a:schemeClr val="accent2"/>
              </a:solidFill>
              <a:ln w="6350" cap="flat">
                <a:noFill/>
                <a:prstDash val="solid"/>
                <a:miter/>
              </a:ln>
            </p:spPr>
            <p:txBody>
              <a:bodyPr rtlCol="0" anchor="ctr"/>
              <a:lstStyle/>
              <a:p>
                <a:endParaRPr lang="en-US" dirty="0"/>
              </a:p>
            </p:txBody>
          </p:sp>
        </p:grpSp>
        <p:sp>
          <p:nvSpPr>
            <p:cNvPr id="21" name="Freeform: Shape 20">
              <a:extLst>
                <a:ext uri="{FF2B5EF4-FFF2-40B4-BE49-F238E27FC236}">
                  <a16:creationId xmlns:a16="http://schemas.microsoft.com/office/drawing/2014/main" xmlns="" id="{EC9C01DF-90D2-4BFC-B9CE-9888DC94B9A3}"/>
                </a:ext>
              </a:extLst>
            </p:cNvPr>
            <p:cNvSpPr/>
            <p:nvPr/>
          </p:nvSpPr>
          <p:spPr>
            <a:xfrm flipH="1">
              <a:off x="0" y="0"/>
              <a:ext cx="1255839" cy="1255839"/>
            </a:xfrm>
            <a:custGeom>
              <a:avLst/>
              <a:gdLst>
                <a:gd name="connsiteX0" fmla="*/ 147193 w 1255839"/>
                <a:gd name="connsiteY0" fmla="*/ 0 h 1255839"/>
                <a:gd name="connsiteX1" fmla="*/ 0 w 1255839"/>
                <a:gd name="connsiteY1" fmla="*/ 0 h 1255839"/>
                <a:gd name="connsiteX2" fmla="*/ 1255840 w 1255839"/>
                <a:gd name="connsiteY2" fmla="*/ 1255840 h 1255839"/>
                <a:gd name="connsiteX3" fmla="*/ 1255840 w 1255839"/>
                <a:gd name="connsiteY3" fmla="*/ 1108647 h 1255839"/>
                <a:gd name="connsiteX4" fmla="*/ 147193 w 1255839"/>
                <a:gd name="connsiteY4" fmla="*/ 0 h 125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39" h="1255839">
                  <a:moveTo>
                    <a:pt x="147193" y="0"/>
                  </a:moveTo>
                  <a:lnTo>
                    <a:pt x="0" y="0"/>
                  </a:lnTo>
                  <a:cubicBezTo>
                    <a:pt x="0" y="692468"/>
                    <a:pt x="563372" y="1255840"/>
                    <a:pt x="1255840" y="1255840"/>
                  </a:cubicBezTo>
                  <a:lnTo>
                    <a:pt x="1255840" y="1108647"/>
                  </a:lnTo>
                  <a:cubicBezTo>
                    <a:pt x="644525" y="1108647"/>
                    <a:pt x="147193" y="611315"/>
                    <a:pt x="147193" y="0"/>
                  </a:cubicBezTo>
                  <a:close/>
                </a:path>
              </a:pathLst>
            </a:custGeom>
            <a:solidFill>
              <a:schemeClr val="accent1">
                <a:lumMod val="60000"/>
                <a:lumOff val="40000"/>
              </a:schemeClr>
            </a:solidFill>
            <a:ln w="6350" cap="flat">
              <a:noFill/>
              <a:prstDash val="solid"/>
              <a:miter/>
            </a:ln>
          </p:spPr>
          <p:txBody>
            <a:bodyPr rtlCol="0" anchor="ctr"/>
            <a:lstStyle/>
            <a:p>
              <a:endParaRPr lang="en-US" dirty="0"/>
            </a:p>
          </p:txBody>
        </p:sp>
      </p:grpSp>
      <p:sp>
        <p:nvSpPr>
          <p:cNvPr id="2" name="مستطيل 1"/>
          <p:cNvSpPr/>
          <p:nvPr/>
        </p:nvSpPr>
        <p:spPr>
          <a:xfrm>
            <a:off x="12102375" y="2496622"/>
            <a:ext cx="1430200" cy="369332"/>
          </a:xfrm>
          <a:prstGeom prst="rect">
            <a:avLst/>
          </a:prstGeom>
        </p:spPr>
        <p:txBody>
          <a:bodyPr wrap="none">
            <a:spAutoFit/>
          </a:bodyPr>
          <a:lstStyle/>
          <a:p>
            <a:r>
              <a:rPr lang="en-US" b="1" dirty="0">
                <a:solidFill>
                  <a:schemeClr val="bg1"/>
                </a:solidFill>
                <a:latin typeface="Segoe UI" panose="020B0502040204020203" pitchFamily="34" charset="0"/>
                <a:ea typeface="Open Sans" panose="020B0606030504020204" pitchFamily="34" charset="0"/>
                <a:cs typeface="Open Sans" panose="020B0606030504020204" pitchFamily="34" charset="0"/>
              </a:rPr>
              <a:t>EDIT SLIDE </a:t>
            </a:r>
            <a:endParaRPr lang="en-US" dirty="0"/>
          </a:p>
        </p:txBody>
      </p:sp>
      <p:sp>
        <p:nvSpPr>
          <p:cNvPr id="4" name="مستطيل 3"/>
          <p:cNvSpPr/>
          <p:nvPr/>
        </p:nvSpPr>
        <p:spPr>
          <a:xfrm>
            <a:off x="716486" y="453095"/>
            <a:ext cx="2238428" cy="584775"/>
          </a:xfrm>
          <a:prstGeom prst="rect">
            <a:avLst/>
          </a:prstGeom>
        </p:spPr>
        <p:txBody>
          <a:bodyPr wrap="square">
            <a:spAutoFit/>
          </a:bodyPr>
          <a:lstStyle/>
          <a:p>
            <a:r>
              <a:rPr lang="en-US" sz="3200" b="1" dirty="0" smtClean="0">
                <a:solidFill>
                  <a:schemeClr val="bg1"/>
                </a:solidFill>
              </a:rPr>
              <a:t>Regression</a:t>
            </a:r>
            <a:endParaRPr lang="en-US" sz="3200" b="1" dirty="0">
              <a:solidFill>
                <a:schemeClr val="bg1"/>
              </a:solidFill>
            </a:endParaRPr>
          </a:p>
        </p:txBody>
      </p:sp>
      <p:pic>
        <p:nvPicPr>
          <p:cNvPr id="6" name="صورة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2953" y="1409217"/>
            <a:ext cx="4742566" cy="3720150"/>
          </a:xfrm>
          <a:prstGeom prst="rect">
            <a:avLst/>
          </a:prstGeom>
        </p:spPr>
      </p:pic>
      <p:sp>
        <p:nvSpPr>
          <p:cNvPr id="7" name="مستطيل 6"/>
          <p:cNvSpPr/>
          <p:nvPr/>
        </p:nvSpPr>
        <p:spPr>
          <a:xfrm>
            <a:off x="494190" y="1439130"/>
            <a:ext cx="6096000" cy="1569660"/>
          </a:xfrm>
          <a:prstGeom prst="rect">
            <a:avLst/>
          </a:prstGeom>
        </p:spPr>
        <p:txBody>
          <a:bodyPr>
            <a:spAutoFit/>
          </a:bodyPr>
          <a:lstStyle/>
          <a:p>
            <a:r>
              <a:rPr lang="en-US" sz="1600" dirty="0">
                <a:solidFill>
                  <a:schemeClr val="bg1">
                    <a:lumMod val="85000"/>
                  </a:schemeClr>
                </a:solidFill>
                <a:latin typeface="Poppins"/>
              </a:rPr>
              <a:t>Regression is defined as a statistical method that helps us to analyze and understand the relationship between two or more variables of interest. </a:t>
            </a:r>
            <a:endParaRPr lang="en-US" sz="1600" dirty="0" smtClean="0">
              <a:solidFill>
                <a:schemeClr val="bg1">
                  <a:lumMod val="85000"/>
                </a:schemeClr>
              </a:solidFill>
              <a:latin typeface="Poppins"/>
            </a:endParaRPr>
          </a:p>
          <a:p>
            <a:r>
              <a:rPr lang="en-US" sz="1600" dirty="0" smtClean="0">
                <a:solidFill>
                  <a:schemeClr val="bg1">
                    <a:lumMod val="85000"/>
                  </a:schemeClr>
                </a:solidFill>
                <a:latin typeface="Poppins"/>
              </a:rPr>
              <a:t>regression </a:t>
            </a:r>
            <a:r>
              <a:rPr lang="en-US" sz="1600" dirty="0">
                <a:solidFill>
                  <a:schemeClr val="bg1">
                    <a:lumMod val="85000"/>
                  </a:schemeClr>
                </a:solidFill>
                <a:latin typeface="Poppins"/>
              </a:rPr>
              <a:t>analysis helps to understand which factors are important, which factors can be ignored, and how they are influencing each </a:t>
            </a:r>
            <a:r>
              <a:rPr lang="en-US" sz="1600" dirty="0" smtClean="0">
                <a:solidFill>
                  <a:schemeClr val="bg1">
                    <a:lumMod val="85000"/>
                  </a:schemeClr>
                </a:solidFill>
                <a:latin typeface="Poppins"/>
              </a:rPr>
              <a:t>other.</a:t>
            </a:r>
            <a:endParaRPr lang="en-US" sz="1600" dirty="0">
              <a:solidFill>
                <a:schemeClr val="bg1">
                  <a:lumMod val="85000"/>
                </a:schemeClr>
              </a:solidFill>
            </a:endParaRPr>
          </a:p>
        </p:txBody>
      </p:sp>
      <p:sp>
        <p:nvSpPr>
          <p:cNvPr id="8" name="مستطيل 7"/>
          <p:cNvSpPr/>
          <p:nvPr/>
        </p:nvSpPr>
        <p:spPr>
          <a:xfrm>
            <a:off x="437965" y="3518328"/>
            <a:ext cx="6096000" cy="2308324"/>
          </a:xfrm>
          <a:prstGeom prst="rect">
            <a:avLst/>
          </a:prstGeom>
        </p:spPr>
        <p:txBody>
          <a:bodyPr>
            <a:spAutoFit/>
          </a:bodyPr>
          <a:lstStyle/>
          <a:p>
            <a:r>
              <a:rPr lang="en-US" dirty="0">
                <a:solidFill>
                  <a:schemeClr val="bg1">
                    <a:lumMod val="85000"/>
                  </a:schemeClr>
                </a:solidFill>
              </a:rPr>
              <a:t>For example</a:t>
            </a:r>
            <a:r>
              <a:rPr lang="en-US" dirty="0" smtClean="0">
                <a:solidFill>
                  <a:schemeClr val="bg1">
                    <a:lumMod val="85000"/>
                  </a:schemeClr>
                </a:solidFill>
              </a:rPr>
              <a:t>,</a:t>
            </a:r>
          </a:p>
          <a:p>
            <a:r>
              <a:rPr lang="en-US" dirty="0" smtClean="0">
                <a:solidFill>
                  <a:schemeClr val="bg1">
                    <a:lumMod val="85000"/>
                  </a:schemeClr>
                </a:solidFill>
              </a:rPr>
              <a:t> </a:t>
            </a:r>
            <a:r>
              <a:rPr lang="en-US" dirty="0">
                <a:solidFill>
                  <a:schemeClr val="bg1">
                    <a:lumMod val="85000"/>
                  </a:schemeClr>
                </a:solidFill>
              </a:rPr>
              <a:t>it can be used to quantify the relative impacts of age, gender, and diet (the predictors) on weight (the output or dependent</a:t>
            </a:r>
            <a:r>
              <a:rPr lang="en-US" dirty="0" smtClean="0">
                <a:solidFill>
                  <a:schemeClr val="bg1">
                    <a:lumMod val="85000"/>
                  </a:schemeClr>
                </a:solidFill>
              </a:rPr>
              <a:t>).</a:t>
            </a:r>
          </a:p>
          <a:p>
            <a:r>
              <a:rPr lang="en-US" dirty="0" smtClean="0">
                <a:solidFill>
                  <a:schemeClr val="bg1">
                    <a:lumMod val="85000"/>
                  </a:schemeClr>
                </a:solidFill>
              </a:rPr>
              <a:t>  - House </a:t>
            </a:r>
            <a:r>
              <a:rPr lang="en-US" dirty="0">
                <a:solidFill>
                  <a:schemeClr val="bg1">
                    <a:lumMod val="85000"/>
                  </a:schemeClr>
                </a:solidFill>
              </a:rPr>
              <a:t>prices based on size, locations,… </a:t>
            </a:r>
            <a:endParaRPr lang="en-US" dirty="0" smtClean="0">
              <a:solidFill>
                <a:schemeClr val="bg1">
                  <a:lumMod val="85000"/>
                </a:schemeClr>
              </a:solidFill>
            </a:endParaRPr>
          </a:p>
          <a:p>
            <a:r>
              <a:rPr lang="en-US" dirty="0" smtClean="0">
                <a:solidFill>
                  <a:schemeClr val="bg1">
                    <a:lumMod val="85000"/>
                  </a:schemeClr>
                </a:solidFill>
              </a:rPr>
              <a:t>  -  Salary </a:t>
            </a:r>
            <a:r>
              <a:rPr lang="en-US" dirty="0">
                <a:solidFill>
                  <a:schemeClr val="bg1">
                    <a:lumMod val="85000"/>
                  </a:schemeClr>
                </a:solidFill>
              </a:rPr>
              <a:t>prediction based on experience </a:t>
            </a:r>
            <a:endParaRPr lang="en-US" dirty="0" smtClean="0">
              <a:solidFill>
                <a:schemeClr val="bg1">
                  <a:lumMod val="85000"/>
                </a:schemeClr>
              </a:solidFill>
            </a:endParaRPr>
          </a:p>
          <a:p>
            <a:r>
              <a:rPr lang="en-US" dirty="0" smtClean="0">
                <a:solidFill>
                  <a:schemeClr val="bg1">
                    <a:lumMod val="85000"/>
                  </a:schemeClr>
                </a:solidFill>
              </a:rPr>
              <a:t>  - Stock </a:t>
            </a:r>
            <a:r>
              <a:rPr lang="en-US" dirty="0">
                <a:solidFill>
                  <a:schemeClr val="bg1">
                    <a:lumMod val="85000"/>
                  </a:schemeClr>
                </a:solidFill>
              </a:rPr>
              <a:t>Market prediction </a:t>
            </a:r>
            <a:endParaRPr lang="en-US" dirty="0" smtClean="0">
              <a:solidFill>
                <a:schemeClr val="bg1">
                  <a:lumMod val="85000"/>
                </a:schemeClr>
              </a:solidFill>
            </a:endParaRPr>
          </a:p>
          <a:p>
            <a:r>
              <a:rPr lang="en-US" dirty="0" smtClean="0">
                <a:solidFill>
                  <a:schemeClr val="bg1">
                    <a:lumMod val="85000"/>
                  </a:schemeClr>
                </a:solidFill>
              </a:rPr>
              <a:t>  - Weather </a:t>
            </a:r>
            <a:r>
              <a:rPr lang="en-US" dirty="0">
                <a:solidFill>
                  <a:schemeClr val="bg1">
                    <a:lumMod val="85000"/>
                  </a:schemeClr>
                </a:solidFill>
              </a:rPr>
              <a:t>prediction </a:t>
            </a:r>
            <a:endParaRPr lang="en-US" dirty="0" smtClean="0">
              <a:solidFill>
                <a:schemeClr val="bg1">
                  <a:lumMod val="85000"/>
                </a:schemeClr>
              </a:solidFill>
            </a:endParaRPr>
          </a:p>
          <a:p>
            <a:r>
              <a:rPr lang="en-US" dirty="0" smtClean="0">
                <a:solidFill>
                  <a:schemeClr val="bg1">
                    <a:lumMod val="85000"/>
                  </a:schemeClr>
                </a:solidFill>
              </a:rPr>
              <a:t>  - … </a:t>
            </a:r>
            <a:endParaRPr lang="en-US" dirty="0">
              <a:solidFill>
                <a:schemeClr val="bg1">
                  <a:lumMod val="85000"/>
                </a:schemeClr>
              </a:solidFill>
            </a:endParaRPr>
          </a:p>
        </p:txBody>
      </p:sp>
      <p:sp>
        <p:nvSpPr>
          <p:cNvPr id="9" name="شكل بيضاوي 8"/>
          <p:cNvSpPr/>
          <p:nvPr/>
        </p:nvSpPr>
        <p:spPr>
          <a:xfrm flipH="1">
            <a:off x="381739" y="1550204"/>
            <a:ext cx="112451" cy="1323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2705067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2912</TotalTime>
  <Words>1088</Words>
  <Application>Microsoft Office PowerPoint</Application>
  <PresentationFormat>ملء الشاشة</PresentationFormat>
  <Paragraphs>125</Paragraphs>
  <Slides>29</Slides>
  <Notes>0</Notes>
  <HiddenSlides>0</HiddenSlides>
  <MMClips>0</MMClips>
  <ScaleCrop>false</ScaleCrop>
  <HeadingPairs>
    <vt:vector size="6" baseType="variant">
      <vt:variant>
        <vt:lpstr>الخطوط المستخدمة</vt:lpstr>
      </vt:variant>
      <vt:variant>
        <vt:i4>13</vt:i4>
      </vt:variant>
      <vt:variant>
        <vt:lpstr>نسق</vt:lpstr>
      </vt:variant>
      <vt:variant>
        <vt:i4>1</vt:i4>
      </vt:variant>
      <vt:variant>
        <vt:lpstr>عناوين الشرائح</vt:lpstr>
      </vt:variant>
      <vt:variant>
        <vt:i4>29</vt:i4>
      </vt:variant>
    </vt:vector>
  </HeadingPairs>
  <TitlesOfParts>
    <vt:vector size="43" baseType="lpstr">
      <vt:lpstr>Arial</vt:lpstr>
      <vt:lpstr>Arial Black</vt:lpstr>
      <vt:lpstr>Calibri</vt:lpstr>
      <vt:lpstr>Calibri Light</vt:lpstr>
      <vt:lpstr>charter</vt:lpstr>
      <vt:lpstr>Josefin Sans Bold Roman</vt:lpstr>
      <vt:lpstr>Open Sans</vt:lpstr>
      <vt:lpstr>Poppins</vt:lpstr>
      <vt:lpstr>Poppins SemiBold</vt:lpstr>
      <vt:lpstr>Roboto</vt:lpstr>
      <vt:lpstr>Segoe UI</vt:lpstr>
      <vt:lpstr>sohne</vt:lpstr>
      <vt:lpstr>Verdana</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Dell</cp:lastModifiedBy>
  <cp:revision>60</cp:revision>
  <dcterms:created xsi:type="dcterms:W3CDTF">2021-12-28T15:11:28Z</dcterms:created>
  <dcterms:modified xsi:type="dcterms:W3CDTF">2022-08-07T20:26:25Z</dcterms:modified>
</cp:coreProperties>
</file>